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9" r:id="rId4"/>
    <p:sldId id="261" r:id="rId5"/>
    <p:sldId id="258" r:id="rId6"/>
    <p:sldId id="262" r:id="rId7"/>
    <p:sldId id="272" r:id="rId8"/>
    <p:sldId id="266" r:id="rId9"/>
    <p:sldId id="271" r:id="rId10"/>
    <p:sldId id="269" r:id="rId11"/>
    <p:sldId id="270" r:id="rId12"/>
    <p:sldId id="273" r:id="rId13"/>
    <p:sldId id="267" r:id="rId14"/>
    <p:sldId id="264" r:id="rId15"/>
    <p:sldId id="265" r:id="rId16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8"/>
    </p:embeddedFont>
    <p:embeddedFont>
      <p:font typeface="Arial Black" panose="020B0A04020102020204" pitchFamily="34" charset="0"/>
      <p:bold r:id="rId19"/>
    </p:embeddedFont>
    <p:embeddedFont>
      <p:font typeface="Urbanist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QAmSV9YR083vwy7O0I9ObRYYi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30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0096C5-B260-4EE4-8887-3E10D01592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321D554-57FD-401A-B1EA-17A44BDCBE21}">
      <dgm:prSet phldrT="[Text]"/>
      <dgm:spPr/>
      <dgm:t>
        <a:bodyPr/>
        <a:lstStyle/>
        <a:p>
          <a:r>
            <a:rPr lang="en-GB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Played by both boys and girls</a:t>
          </a:r>
          <a:endParaRPr lang="en-IE" dirty="0">
            <a:solidFill>
              <a:schemeClr val="accent4">
                <a:lumMod val="50000"/>
              </a:schemeClr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FC569507-8DBA-430C-85DB-A12DDB9C76F8}" type="parTrans" cxnId="{A95ADF41-305C-4112-92C4-2DB82CA642A8}">
      <dgm:prSet/>
      <dgm:spPr/>
      <dgm:t>
        <a:bodyPr/>
        <a:lstStyle/>
        <a:p>
          <a:endParaRPr lang="en-IE"/>
        </a:p>
      </dgm:t>
    </dgm:pt>
    <dgm:pt modelId="{320D2CE0-A04D-4788-9F27-91E09C7A6EBA}" type="sibTrans" cxnId="{A95ADF41-305C-4112-92C4-2DB82CA642A8}">
      <dgm:prSet/>
      <dgm:spPr/>
      <dgm:t>
        <a:bodyPr/>
        <a:lstStyle/>
        <a:p>
          <a:endParaRPr lang="en-IE"/>
        </a:p>
      </dgm:t>
    </dgm:pt>
    <dgm:pt modelId="{B882FBC6-B138-4F2C-8B8E-A3F181F1EF12}">
      <dgm:prSet phldrT="[Text]"/>
      <dgm:spPr/>
      <dgm:t>
        <a:bodyPr/>
        <a:lstStyle/>
        <a:p>
          <a:r>
            <a:rPr lang="en-GB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Suitable for all ages and levels of ability</a:t>
          </a:r>
          <a:endParaRPr lang="en-IE" dirty="0">
            <a:solidFill>
              <a:schemeClr val="accent4">
                <a:lumMod val="50000"/>
              </a:schemeClr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2DB9D0D0-9290-40F1-8A5E-4F0D7E7037C7}" type="parTrans" cxnId="{D9FD6023-0411-4F64-B27E-254156923851}">
      <dgm:prSet/>
      <dgm:spPr/>
      <dgm:t>
        <a:bodyPr/>
        <a:lstStyle/>
        <a:p>
          <a:endParaRPr lang="en-IE"/>
        </a:p>
      </dgm:t>
    </dgm:pt>
    <dgm:pt modelId="{D86073C7-BB1A-4A16-8FFD-73313DF20977}" type="sibTrans" cxnId="{D9FD6023-0411-4F64-B27E-254156923851}">
      <dgm:prSet/>
      <dgm:spPr/>
      <dgm:t>
        <a:bodyPr/>
        <a:lstStyle/>
        <a:p>
          <a:endParaRPr lang="en-IE"/>
        </a:p>
      </dgm:t>
    </dgm:pt>
    <dgm:pt modelId="{8A824D6B-47B9-44B6-815D-385C05D0E7FC}">
      <dgm:prSet phldrT="[Text]"/>
      <dgm:spPr/>
      <dgm:t>
        <a:bodyPr/>
        <a:lstStyle/>
        <a:p>
          <a:r>
            <a:rPr lang="en-GB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Fun in a short time</a:t>
          </a:r>
          <a:endParaRPr lang="en-IE" dirty="0">
            <a:solidFill>
              <a:schemeClr val="accent4">
                <a:lumMod val="50000"/>
              </a:schemeClr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2E54A684-0062-4A00-A0E6-FCC4091059C1}" type="parTrans" cxnId="{5B0FFF93-13B3-4CDF-AC61-D327E2FADA7F}">
      <dgm:prSet/>
      <dgm:spPr/>
      <dgm:t>
        <a:bodyPr/>
        <a:lstStyle/>
        <a:p>
          <a:endParaRPr lang="en-IE"/>
        </a:p>
      </dgm:t>
    </dgm:pt>
    <dgm:pt modelId="{972811A9-9872-4D00-85F3-D0CC57189E71}" type="sibTrans" cxnId="{5B0FFF93-13B3-4CDF-AC61-D327E2FADA7F}">
      <dgm:prSet/>
      <dgm:spPr/>
      <dgm:t>
        <a:bodyPr/>
        <a:lstStyle/>
        <a:p>
          <a:endParaRPr lang="en-IE"/>
        </a:p>
      </dgm:t>
    </dgm:pt>
    <dgm:pt modelId="{2619594D-87D6-4B72-ACF9-D376F369A7A5}">
      <dgm:prSet custT="1"/>
      <dgm:spPr/>
      <dgm:t>
        <a:bodyPr/>
        <a:lstStyle/>
        <a:p>
          <a:r>
            <a:rPr lang="en-GB" sz="18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Can be played at all ages, by all abilities, a game for life </a:t>
          </a:r>
        </a:p>
      </dgm:t>
    </dgm:pt>
    <dgm:pt modelId="{F52B553F-F3DC-4DE6-B9FD-EF56602C2936}" type="parTrans" cxnId="{D94D8F11-AC00-461D-B233-239F183FE939}">
      <dgm:prSet/>
      <dgm:spPr/>
      <dgm:t>
        <a:bodyPr/>
        <a:lstStyle/>
        <a:p>
          <a:endParaRPr lang="en-IE"/>
        </a:p>
      </dgm:t>
    </dgm:pt>
    <dgm:pt modelId="{1AACEF96-4779-4A02-9754-8905EAD1040C}" type="sibTrans" cxnId="{D94D8F11-AC00-461D-B233-239F183FE939}">
      <dgm:prSet/>
      <dgm:spPr/>
      <dgm:t>
        <a:bodyPr/>
        <a:lstStyle/>
        <a:p>
          <a:endParaRPr lang="en-IE"/>
        </a:p>
      </dgm:t>
    </dgm:pt>
    <dgm:pt modelId="{55B91AC3-6525-4F29-A203-15ED69559D55}">
      <dgm:prSet/>
      <dgm:spPr/>
      <dgm:t>
        <a:bodyPr/>
        <a:lstStyle/>
        <a:p>
          <a:r>
            <a:rPr lang="en-GB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Low impact sport for children</a:t>
          </a:r>
        </a:p>
      </dgm:t>
    </dgm:pt>
    <dgm:pt modelId="{D8D966F0-5548-4436-9C7A-9DC868BEF838}" type="parTrans" cxnId="{709CCEBF-D352-47C1-9BEA-0255E5A919CD}">
      <dgm:prSet/>
      <dgm:spPr/>
      <dgm:t>
        <a:bodyPr/>
        <a:lstStyle/>
        <a:p>
          <a:endParaRPr lang="en-IE"/>
        </a:p>
      </dgm:t>
    </dgm:pt>
    <dgm:pt modelId="{D4C060CE-0045-4AE5-A260-370E8157DC04}" type="sibTrans" cxnId="{709CCEBF-D352-47C1-9BEA-0255E5A919CD}">
      <dgm:prSet/>
      <dgm:spPr/>
      <dgm:t>
        <a:bodyPr/>
        <a:lstStyle/>
        <a:p>
          <a:endParaRPr lang="en-IE"/>
        </a:p>
      </dgm:t>
    </dgm:pt>
    <dgm:pt modelId="{4C684EE9-04B4-4B43-8278-0AD8DD8EF554}" type="pres">
      <dgm:prSet presAssocID="{B90096C5-B260-4EE4-8887-3E10D01592E0}" presName="linear" presStyleCnt="0">
        <dgm:presLayoutVars>
          <dgm:dir/>
          <dgm:animLvl val="lvl"/>
          <dgm:resizeHandles val="exact"/>
        </dgm:presLayoutVars>
      </dgm:prSet>
      <dgm:spPr/>
    </dgm:pt>
    <dgm:pt modelId="{068E94E9-A45A-453D-B73E-80D974913485}" type="pres">
      <dgm:prSet presAssocID="{3321D554-57FD-401A-B1EA-17A44BDCBE21}" presName="parentLin" presStyleCnt="0"/>
      <dgm:spPr/>
    </dgm:pt>
    <dgm:pt modelId="{D6B61AAD-1132-464A-A80E-8548378B29D3}" type="pres">
      <dgm:prSet presAssocID="{3321D554-57FD-401A-B1EA-17A44BDCBE21}" presName="parentLeftMargin" presStyleLbl="node1" presStyleIdx="0" presStyleCnt="5"/>
      <dgm:spPr/>
    </dgm:pt>
    <dgm:pt modelId="{14B26DFC-E651-44EA-AA48-54AED5880FF0}" type="pres">
      <dgm:prSet presAssocID="{3321D554-57FD-401A-B1EA-17A44BDCBE2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2A55862-0383-48E6-95B6-DDA6B519B11E}" type="pres">
      <dgm:prSet presAssocID="{3321D554-57FD-401A-B1EA-17A44BDCBE21}" presName="negativeSpace" presStyleCnt="0"/>
      <dgm:spPr/>
    </dgm:pt>
    <dgm:pt modelId="{946E64AE-6735-4C3B-9FCB-DFD1DA0A10F7}" type="pres">
      <dgm:prSet presAssocID="{3321D554-57FD-401A-B1EA-17A44BDCBE21}" presName="childText" presStyleLbl="conFgAcc1" presStyleIdx="0" presStyleCnt="5">
        <dgm:presLayoutVars>
          <dgm:bulletEnabled val="1"/>
        </dgm:presLayoutVars>
      </dgm:prSet>
      <dgm:spPr/>
    </dgm:pt>
    <dgm:pt modelId="{AADBB777-8817-4F86-A052-B256415920DB}" type="pres">
      <dgm:prSet presAssocID="{320D2CE0-A04D-4788-9F27-91E09C7A6EBA}" presName="spaceBetweenRectangles" presStyleCnt="0"/>
      <dgm:spPr/>
    </dgm:pt>
    <dgm:pt modelId="{E79B7C37-3DB1-4E14-97B3-00E61E431339}" type="pres">
      <dgm:prSet presAssocID="{B882FBC6-B138-4F2C-8B8E-A3F181F1EF12}" presName="parentLin" presStyleCnt="0"/>
      <dgm:spPr/>
    </dgm:pt>
    <dgm:pt modelId="{28CB8C00-ADEE-4F63-BEFB-7649A779E89F}" type="pres">
      <dgm:prSet presAssocID="{B882FBC6-B138-4F2C-8B8E-A3F181F1EF12}" presName="parentLeftMargin" presStyleLbl="node1" presStyleIdx="0" presStyleCnt="5"/>
      <dgm:spPr/>
    </dgm:pt>
    <dgm:pt modelId="{21B6EA29-CA16-4B45-BC43-A6D3D012647F}" type="pres">
      <dgm:prSet presAssocID="{B882FBC6-B138-4F2C-8B8E-A3F181F1EF1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A49E55D-4D65-4CBB-9636-349FD0E01F4C}" type="pres">
      <dgm:prSet presAssocID="{B882FBC6-B138-4F2C-8B8E-A3F181F1EF12}" presName="negativeSpace" presStyleCnt="0"/>
      <dgm:spPr/>
    </dgm:pt>
    <dgm:pt modelId="{64D576C3-2138-4DA7-BFD9-0D36BAC231C1}" type="pres">
      <dgm:prSet presAssocID="{B882FBC6-B138-4F2C-8B8E-A3F181F1EF12}" presName="childText" presStyleLbl="conFgAcc1" presStyleIdx="1" presStyleCnt="5">
        <dgm:presLayoutVars>
          <dgm:bulletEnabled val="1"/>
        </dgm:presLayoutVars>
      </dgm:prSet>
      <dgm:spPr/>
    </dgm:pt>
    <dgm:pt modelId="{BAFABF90-DA2F-415D-8C1E-7AEF6ADE57E2}" type="pres">
      <dgm:prSet presAssocID="{D86073C7-BB1A-4A16-8FFD-73313DF20977}" presName="spaceBetweenRectangles" presStyleCnt="0"/>
      <dgm:spPr/>
    </dgm:pt>
    <dgm:pt modelId="{99C9BAC7-1AF4-4D9E-BDD0-F49D21A02222}" type="pres">
      <dgm:prSet presAssocID="{8A824D6B-47B9-44B6-815D-385C05D0E7FC}" presName="parentLin" presStyleCnt="0"/>
      <dgm:spPr/>
    </dgm:pt>
    <dgm:pt modelId="{7BED2EAC-A698-4C54-B429-5E1179C07315}" type="pres">
      <dgm:prSet presAssocID="{8A824D6B-47B9-44B6-815D-385C05D0E7FC}" presName="parentLeftMargin" presStyleLbl="node1" presStyleIdx="1" presStyleCnt="5"/>
      <dgm:spPr/>
    </dgm:pt>
    <dgm:pt modelId="{73430FE3-E784-4F40-9AE7-9C9E8A0556E5}" type="pres">
      <dgm:prSet presAssocID="{8A824D6B-47B9-44B6-815D-385C05D0E7F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1A78CC-F498-4480-8591-C2C6A16BBFFA}" type="pres">
      <dgm:prSet presAssocID="{8A824D6B-47B9-44B6-815D-385C05D0E7FC}" presName="negativeSpace" presStyleCnt="0"/>
      <dgm:spPr/>
    </dgm:pt>
    <dgm:pt modelId="{0FD665DF-7EFB-42C3-9630-DEBE3FE10919}" type="pres">
      <dgm:prSet presAssocID="{8A824D6B-47B9-44B6-815D-385C05D0E7FC}" presName="childText" presStyleLbl="conFgAcc1" presStyleIdx="2" presStyleCnt="5">
        <dgm:presLayoutVars>
          <dgm:bulletEnabled val="1"/>
        </dgm:presLayoutVars>
      </dgm:prSet>
      <dgm:spPr/>
    </dgm:pt>
    <dgm:pt modelId="{2A746CF5-95DC-40F2-AF56-97BAA77E9496}" type="pres">
      <dgm:prSet presAssocID="{972811A9-9872-4D00-85F3-D0CC57189E71}" presName="spaceBetweenRectangles" presStyleCnt="0"/>
      <dgm:spPr/>
    </dgm:pt>
    <dgm:pt modelId="{98772202-05B4-46A2-AC53-08DAF4A7DD94}" type="pres">
      <dgm:prSet presAssocID="{55B91AC3-6525-4F29-A203-15ED69559D55}" presName="parentLin" presStyleCnt="0"/>
      <dgm:spPr/>
    </dgm:pt>
    <dgm:pt modelId="{DE94FE13-3F69-4F50-AAD8-7F0BD9DA2B90}" type="pres">
      <dgm:prSet presAssocID="{55B91AC3-6525-4F29-A203-15ED69559D55}" presName="parentLeftMargin" presStyleLbl="node1" presStyleIdx="2" presStyleCnt="5"/>
      <dgm:spPr/>
    </dgm:pt>
    <dgm:pt modelId="{BDAD8295-DB63-4EF2-B755-0632E87C34E0}" type="pres">
      <dgm:prSet presAssocID="{55B91AC3-6525-4F29-A203-15ED69559D5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ABA4B4D-A04B-4E5B-A16A-F7890B7F3FBD}" type="pres">
      <dgm:prSet presAssocID="{55B91AC3-6525-4F29-A203-15ED69559D55}" presName="negativeSpace" presStyleCnt="0"/>
      <dgm:spPr/>
    </dgm:pt>
    <dgm:pt modelId="{C2BF2FE8-BCA5-4805-87EF-7FC3F6CD24DA}" type="pres">
      <dgm:prSet presAssocID="{55B91AC3-6525-4F29-A203-15ED69559D55}" presName="childText" presStyleLbl="conFgAcc1" presStyleIdx="3" presStyleCnt="5">
        <dgm:presLayoutVars>
          <dgm:bulletEnabled val="1"/>
        </dgm:presLayoutVars>
      </dgm:prSet>
      <dgm:spPr/>
    </dgm:pt>
    <dgm:pt modelId="{E8D8619F-B660-4C98-98B6-5F80BB6971E5}" type="pres">
      <dgm:prSet presAssocID="{D4C060CE-0045-4AE5-A260-370E8157DC04}" presName="spaceBetweenRectangles" presStyleCnt="0"/>
      <dgm:spPr/>
    </dgm:pt>
    <dgm:pt modelId="{F2AC48E2-A3A2-446C-ACF4-378BB10B911D}" type="pres">
      <dgm:prSet presAssocID="{2619594D-87D6-4B72-ACF9-D376F369A7A5}" presName="parentLin" presStyleCnt="0"/>
      <dgm:spPr/>
    </dgm:pt>
    <dgm:pt modelId="{CAE9B910-952D-4CFF-B2CA-E98AA2DA26E0}" type="pres">
      <dgm:prSet presAssocID="{2619594D-87D6-4B72-ACF9-D376F369A7A5}" presName="parentLeftMargin" presStyleLbl="node1" presStyleIdx="3" presStyleCnt="5"/>
      <dgm:spPr/>
    </dgm:pt>
    <dgm:pt modelId="{320FA9B5-006F-4AAF-9271-1967C79D46CF}" type="pres">
      <dgm:prSet presAssocID="{2619594D-87D6-4B72-ACF9-D376F369A7A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590276C-3813-477F-B264-7482607DA429}" type="pres">
      <dgm:prSet presAssocID="{2619594D-87D6-4B72-ACF9-D376F369A7A5}" presName="negativeSpace" presStyleCnt="0"/>
      <dgm:spPr/>
    </dgm:pt>
    <dgm:pt modelId="{50D2543B-4AFC-4155-8511-C9F87F5B5660}" type="pres">
      <dgm:prSet presAssocID="{2619594D-87D6-4B72-ACF9-D376F369A7A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94D8F11-AC00-461D-B233-239F183FE939}" srcId="{B90096C5-B260-4EE4-8887-3E10D01592E0}" destId="{2619594D-87D6-4B72-ACF9-D376F369A7A5}" srcOrd="4" destOrd="0" parTransId="{F52B553F-F3DC-4DE6-B9FD-EF56602C2936}" sibTransId="{1AACEF96-4779-4A02-9754-8905EAD1040C}"/>
    <dgm:cxn modelId="{3C5D8E22-DC2A-444F-BAA6-31470B3913DE}" type="presOf" srcId="{8A824D6B-47B9-44B6-815D-385C05D0E7FC}" destId="{7BED2EAC-A698-4C54-B429-5E1179C07315}" srcOrd="0" destOrd="0" presId="urn:microsoft.com/office/officeart/2005/8/layout/list1"/>
    <dgm:cxn modelId="{D9FD6023-0411-4F64-B27E-254156923851}" srcId="{B90096C5-B260-4EE4-8887-3E10D01592E0}" destId="{B882FBC6-B138-4F2C-8B8E-A3F181F1EF12}" srcOrd="1" destOrd="0" parTransId="{2DB9D0D0-9290-40F1-8A5E-4F0D7E7037C7}" sibTransId="{D86073C7-BB1A-4A16-8FFD-73313DF20977}"/>
    <dgm:cxn modelId="{31EB585F-6BAF-455F-99B7-5C8FC1F29951}" type="presOf" srcId="{8A824D6B-47B9-44B6-815D-385C05D0E7FC}" destId="{73430FE3-E784-4F40-9AE7-9C9E8A0556E5}" srcOrd="1" destOrd="0" presId="urn:microsoft.com/office/officeart/2005/8/layout/list1"/>
    <dgm:cxn modelId="{A95ADF41-305C-4112-92C4-2DB82CA642A8}" srcId="{B90096C5-B260-4EE4-8887-3E10D01592E0}" destId="{3321D554-57FD-401A-B1EA-17A44BDCBE21}" srcOrd="0" destOrd="0" parTransId="{FC569507-8DBA-430C-85DB-A12DDB9C76F8}" sibTransId="{320D2CE0-A04D-4788-9F27-91E09C7A6EBA}"/>
    <dgm:cxn modelId="{6F4DFB46-73A7-4084-BE2E-0DC821200BDE}" type="presOf" srcId="{B882FBC6-B138-4F2C-8B8E-A3F181F1EF12}" destId="{21B6EA29-CA16-4B45-BC43-A6D3D012647F}" srcOrd="1" destOrd="0" presId="urn:microsoft.com/office/officeart/2005/8/layout/list1"/>
    <dgm:cxn modelId="{75BFDD4A-8A7C-4239-9227-138F612D0D5A}" type="presOf" srcId="{55B91AC3-6525-4F29-A203-15ED69559D55}" destId="{BDAD8295-DB63-4EF2-B755-0632E87C34E0}" srcOrd="1" destOrd="0" presId="urn:microsoft.com/office/officeart/2005/8/layout/list1"/>
    <dgm:cxn modelId="{F0B60357-C6D9-465A-9E98-1D1207F3F97E}" type="presOf" srcId="{2619594D-87D6-4B72-ACF9-D376F369A7A5}" destId="{320FA9B5-006F-4AAF-9271-1967C79D46CF}" srcOrd="1" destOrd="0" presId="urn:microsoft.com/office/officeart/2005/8/layout/list1"/>
    <dgm:cxn modelId="{2FE42B93-F71B-4D12-8897-9C5719AC094D}" type="presOf" srcId="{3321D554-57FD-401A-B1EA-17A44BDCBE21}" destId="{14B26DFC-E651-44EA-AA48-54AED5880FF0}" srcOrd="1" destOrd="0" presId="urn:microsoft.com/office/officeart/2005/8/layout/list1"/>
    <dgm:cxn modelId="{8BEE9C93-7D3E-4D6F-916E-E65CE305CD38}" type="presOf" srcId="{55B91AC3-6525-4F29-A203-15ED69559D55}" destId="{DE94FE13-3F69-4F50-AAD8-7F0BD9DA2B90}" srcOrd="0" destOrd="0" presId="urn:microsoft.com/office/officeart/2005/8/layout/list1"/>
    <dgm:cxn modelId="{5B0FFF93-13B3-4CDF-AC61-D327E2FADA7F}" srcId="{B90096C5-B260-4EE4-8887-3E10D01592E0}" destId="{8A824D6B-47B9-44B6-815D-385C05D0E7FC}" srcOrd="2" destOrd="0" parTransId="{2E54A684-0062-4A00-A0E6-FCC4091059C1}" sibTransId="{972811A9-9872-4D00-85F3-D0CC57189E71}"/>
    <dgm:cxn modelId="{E1A6FB9F-6BD3-48F4-BE88-4899019EC591}" type="presOf" srcId="{3321D554-57FD-401A-B1EA-17A44BDCBE21}" destId="{D6B61AAD-1132-464A-A80E-8548378B29D3}" srcOrd="0" destOrd="0" presId="urn:microsoft.com/office/officeart/2005/8/layout/list1"/>
    <dgm:cxn modelId="{13CBACAE-BDE8-4507-94AD-9F71250B8574}" type="presOf" srcId="{2619594D-87D6-4B72-ACF9-D376F369A7A5}" destId="{CAE9B910-952D-4CFF-B2CA-E98AA2DA26E0}" srcOrd="0" destOrd="0" presId="urn:microsoft.com/office/officeart/2005/8/layout/list1"/>
    <dgm:cxn modelId="{E812B1BA-FDD4-4B2A-9138-2EC475222BF2}" type="presOf" srcId="{B882FBC6-B138-4F2C-8B8E-A3F181F1EF12}" destId="{28CB8C00-ADEE-4F63-BEFB-7649A779E89F}" srcOrd="0" destOrd="0" presId="urn:microsoft.com/office/officeart/2005/8/layout/list1"/>
    <dgm:cxn modelId="{0DE069BC-3CB0-4491-9CE4-915D1FAC483A}" type="presOf" srcId="{B90096C5-B260-4EE4-8887-3E10D01592E0}" destId="{4C684EE9-04B4-4B43-8278-0AD8DD8EF554}" srcOrd="0" destOrd="0" presId="urn:microsoft.com/office/officeart/2005/8/layout/list1"/>
    <dgm:cxn modelId="{709CCEBF-D352-47C1-9BEA-0255E5A919CD}" srcId="{B90096C5-B260-4EE4-8887-3E10D01592E0}" destId="{55B91AC3-6525-4F29-A203-15ED69559D55}" srcOrd="3" destOrd="0" parTransId="{D8D966F0-5548-4436-9C7A-9DC868BEF838}" sibTransId="{D4C060CE-0045-4AE5-A260-370E8157DC04}"/>
    <dgm:cxn modelId="{54E822F8-2835-43E0-8DCC-633F6BFE5EB3}" type="presParOf" srcId="{4C684EE9-04B4-4B43-8278-0AD8DD8EF554}" destId="{068E94E9-A45A-453D-B73E-80D974913485}" srcOrd="0" destOrd="0" presId="urn:microsoft.com/office/officeart/2005/8/layout/list1"/>
    <dgm:cxn modelId="{7178E423-ABAE-4619-9B16-DFD4A46D7316}" type="presParOf" srcId="{068E94E9-A45A-453D-B73E-80D974913485}" destId="{D6B61AAD-1132-464A-A80E-8548378B29D3}" srcOrd="0" destOrd="0" presId="urn:microsoft.com/office/officeart/2005/8/layout/list1"/>
    <dgm:cxn modelId="{09359F00-9CAE-45E1-B22F-F16A72644C70}" type="presParOf" srcId="{068E94E9-A45A-453D-B73E-80D974913485}" destId="{14B26DFC-E651-44EA-AA48-54AED5880FF0}" srcOrd="1" destOrd="0" presId="urn:microsoft.com/office/officeart/2005/8/layout/list1"/>
    <dgm:cxn modelId="{41638695-2048-44D4-8FEC-13C4BB3AC347}" type="presParOf" srcId="{4C684EE9-04B4-4B43-8278-0AD8DD8EF554}" destId="{12A55862-0383-48E6-95B6-DDA6B519B11E}" srcOrd="1" destOrd="0" presId="urn:microsoft.com/office/officeart/2005/8/layout/list1"/>
    <dgm:cxn modelId="{6162ABCE-EA48-43DF-80AF-085CDE3988F3}" type="presParOf" srcId="{4C684EE9-04B4-4B43-8278-0AD8DD8EF554}" destId="{946E64AE-6735-4C3B-9FCB-DFD1DA0A10F7}" srcOrd="2" destOrd="0" presId="urn:microsoft.com/office/officeart/2005/8/layout/list1"/>
    <dgm:cxn modelId="{9D6C8169-BD42-4959-B0C1-3A0D2096260F}" type="presParOf" srcId="{4C684EE9-04B4-4B43-8278-0AD8DD8EF554}" destId="{AADBB777-8817-4F86-A052-B256415920DB}" srcOrd="3" destOrd="0" presId="urn:microsoft.com/office/officeart/2005/8/layout/list1"/>
    <dgm:cxn modelId="{502D68D5-584A-4BC8-9C2A-DFA1A49A4A9B}" type="presParOf" srcId="{4C684EE9-04B4-4B43-8278-0AD8DD8EF554}" destId="{E79B7C37-3DB1-4E14-97B3-00E61E431339}" srcOrd="4" destOrd="0" presId="urn:microsoft.com/office/officeart/2005/8/layout/list1"/>
    <dgm:cxn modelId="{CAA17C19-FD51-404E-B0F4-2B9C806BB72D}" type="presParOf" srcId="{E79B7C37-3DB1-4E14-97B3-00E61E431339}" destId="{28CB8C00-ADEE-4F63-BEFB-7649A779E89F}" srcOrd="0" destOrd="0" presId="urn:microsoft.com/office/officeart/2005/8/layout/list1"/>
    <dgm:cxn modelId="{22712314-AE69-475A-B5EA-CB3E2A7EF241}" type="presParOf" srcId="{E79B7C37-3DB1-4E14-97B3-00E61E431339}" destId="{21B6EA29-CA16-4B45-BC43-A6D3D012647F}" srcOrd="1" destOrd="0" presId="urn:microsoft.com/office/officeart/2005/8/layout/list1"/>
    <dgm:cxn modelId="{A02E6C47-F7D6-44A6-96B2-EAB079A019E4}" type="presParOf" srcId="{4C684EE9-04B4-4B43-8278-0AD8DD8EF554}" destId="{4A49E55D-4D65-4CBB-9636-349FD0E01F4C}" srcOrd="5" destOrd="0" presId="urn:microsoft.com/office/officeart/2005/8/layout/list1"/>
    <dgm:cxn modelId="{3520A212-7DC5-40FA-BA30-123377CAAD4A}" type="presParOf" srcId="{4C684EE9-04B4-4B43-8278-0AD8DD8EF554}" destId="{64D576C3-2138-4DA7-BFD9-0D36BAC231C1}" srcOrd="6" destOrd="0" presId="urn:microsoft.com/office/officeart/2005/8/layout/list1"/>
    <dgm:cxn modelId="{E22C4EA7-2567-49BF-8CF8-D1A6D64CABCF}" type="presParOf" srcId="{4C684EE9-04B4-4B43-8278-0AD8DD8EF554}" destId="{BAFABF90-DA2F-415D-8C1E-7AEF6ADE57E2}" srcOrd="7" destOrd="0" presId="urn:microsoft.com/office/officeart/2005/8/layout/list1"/>
    <dgm:cxn modelId="{3AE3BDAB-84C2-4220-A8C3-AE754185FC47}" type="presParOf" srcId="{4C684EE9-04B4-4B43-8278-0AD8DD8EF554}" destId="{99C9BAC7-1AF4-4D9E-BDD0-F49D21A02222}" srcOrd="8" destOrd="0" presId="urn:microsoft.com/office/officeart/2005/8/layout/list1"/>
    <dgm:cxn modelId="{2EFC5D09-9DEA-44A3-911B-108BCB3B09E5}" type="presParOf" srcId="{99C9BAC7-1AF4-4D9E-BDD0-F49D21A02222}" destId="{7BED2EAC-A698-4C54-B429-5E1179C07315}" srcOrd="0" destOrd="0" presId="urn:microsoft.com/office/officeart/2005/8/layout/list1"/>
    <dgm:cxn modelId="{8FDDD9CD-89B9-4A87-9B6C-C1025C73156A}" type="presParOf" srcId="{99C9BAC7-1AF4-4D9E-BDD0-F49D21A02222}" destId="{73430FE3-E784-4F40-9AE7-9C9E8A0556E5}" srcOrd="1" destOrd="0" presId="urn:microsoft.com/office/officeart/2005/8/layout/list1"/>
    <dgm:cxn modelId="{AB0894EC-2905-4FAA-9137-E5271F4CEEB6}" type="presParOf" srcId="{4C684EE9-04B4-4B43-8278-0AD8DD8EF554}" destId="{221A78CC-F498-4480-8591-C2C6A16BBFFA}" srcOrd="9" destOrd="0" presId="urn:microsoft.com/office/officeart/2005/8/layout/list1"/>
    <dgm:cxn modelId="{371D73E9-69A7-403A-B2FB-D0850D40B38E}" type="presParOf" srcId="{4C684EE9-04B4-4B43-8278-0AD8DD8EF554}" destId="{0FD665DF-7EFB-42C3-9630-DEBE3FE10919}" srcOrd="10" destOrd="0" presId="urn:microsoft.com/office/officeart/2005/8/layout/list1"/>
    <dgm:cxn modelId="{C3418B94-27C4-47AB-8F00-5BE68F6DC9E5}" type="presParOf" srcId="{4C684EE9-04B4-4B43-8278-0AD8DD8EF554}" destId="{2A746CF5-95DC-40F2-AF56-97BAA77E9496}" srcOrd="11" destOrd="0" presId="urn:microsoft.com/office/officeart/2005/8/layout/list1"/>
    <dgm:cxn modelId="{21786042-861B-443A-9288-31C0D2F84ABA}" type="presParOf" srcId="{4C684EE9-04B4-4B43-8278-0AD8DD8EF554}" destId="{98772202-05B4-46A2-AC53-08DAF4A7DD94}" srcOrd="12" destOrd="0" presId="urn:microsoft.com/office/officeart/2005/8/layout/list1"/>
    <dgm:cxn modelId="{1D7E3ED8-6AE4-4D3A-B851-9833E534FA83}" type="presParOf" srcId="{98772202-05B4-46A2-AC53-08DAF4A7DD94}" destId="{DE94FE13-3F69-4F50-AAD8-7F0BD9DA2B90}" srcOrd="0" destOrd="0" presId="urn:microsoft.com/office/officeart/2005/8/layout/list1"/>
    <dgm:cxn modelId="{5C7B947E-58B3-4A93-867C-F8A749E46BD0}" type="presParOf" srcId="{98772202-05B4-46A2-AC53-08DAF4A7DD94}" destId="{BDAD8295-DB63-4EF2-B755-0632E87C34E0}" srcOrd="1" destOrd="0" presId="urn:microsoft.com/office/officeart/2005/8/layout/list1"/>
    <dgm:cxn modelId="{AE2B4E5F-9B5C-4393-960D-53FD3D2B2DAB}" type="presParOf" srcId="{4C684EE9-04B4-4B43-8278-0AD8DD8EF554}" destId="{1ABA4B4D-A04B-4E5B-A16A-F7890B7F3FBD}" srcOrd="13" destOrd="0" presId="urn:microsoft.com/office/officeart/2005/8/layout/list1"/>
    <dgm:cxn modelId="{5CF7F836-FCB7-4778-92EF-A6B29F7D1073}" type="presParOf" srcId="{4C684EE9-04B4-4B43-8278-0AD8DD8EF554}" destId="{C2BF2FE8-BCA5-4805-87EF-7FC3F6CD24DA}" srcOrd="14" destOrd="0" presId="urn:microsoft.com/office/officeart/2005/8/layout/list1"/>
    <dgm:cxn modelId="{AA1FBA6D-A1C8-4A61-92DC-59B10509319E}" type="presParOf" srcId="{4C684EE9-04B4-4B43-8278-0AD8DD8EF554}" destId="{E8D8619F-B660-4C98-98B6-5F80BB6971E5}" srcOrd="15" destOrd="0" presId="urn:microsoft.com/office/officeart/2005/8/layout/list1"/>
    <dgm:cxn modelId="{203741CA-BB75-46E9-9871-39189316604E}" type="presParOf" srcId="{4C684EE9-04B4-4B43-8278-0AD8DD8EF554}" destId="{F2AC48E2-A3A2-446C-ACF4-378BB10B911D}" srcOrd="16" destOrd="0" presId="urn:microsoft.com/office/officeart/2005/8/layout/list1"/>
    <dgm:cxn modelId="{5EBD4526-BDA5-4C90-ACC2-E9C90BB291F7}" type="presParOf" srcId="{F2AC48E2-A3A2-446C-ACF4-378BB10B911D}" destId="{CAE9B910-952D-4CFF-B2CA-E98AA2DA26E0}" srcOrd="0" destOrd="0" presId="urn:microsoft.com/office/officeart/2005/8/layout/list1"/>
    <dgm:cxn modelId="{4097B56B-03CE-4972-8DF7-D519ABD5C67B}" type="presParOf" srcId="{F2AC48E2-A3A2-446C-ACF4-378BB10B911D}" destId="{320FA9B5-006F-4AAF-9271-1967C79D46CF}" srcOrd="1" destOrd="0" presId="urn:microsoft.com/office/officeart/2005/8/layout/list1"/>
    <dgm:cxn modelId="{7265ECA9-6B45-46DC-B078-54A0C786038B}" type="presParOf" srcId="{4C684EE9-04B4-4B43-8278-0AD8DD8EF554}" destId="{3590276C-3813-477F-B264-7482607DA429}" srcOrd="17" destOrd="0" presId="urn:microsoft.com/office/officeart/2005/8/layout/list1"/>
    <dgm:cxn modelId="{18CECA68-AFBF-4D69-A702-7C07891F4BBF}" type="presParOf" srcId="{4C684EE9-04B4-4B43-8278-0AD8DD8EF554}" destId="{50D2543B-4AFC-4155-8511-C9F87F5B566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0096C5-B260-4EE4-8887-3E10D01592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321D554-57FD-401A-B1EA-17A44BDCBE21}">
      <dgm:prSet phldrT="[Text]" custT="1"/>
      <dgm:spPr/>
      <dgm:t>
        <a:bodyPr/>
        <a:lstStyle/>
        <a:p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Hand eye co-ordination</a:t>
          </a:r>
          <a:endParaRPr lang="en-IE" sz="16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FC569507-8DBA-430C-85DB-A12DDB9C76F8}" type="parTrans" cxnId="{A95ADF41-305C-4112-92C4-2DB82CA642A8}">
      <dgm:prSet/>
      <dgm:spPr/>
      <dgm:t>
        <a:bodyPr/>
        <a:lstStyle/>
        <a:p>
          <a:endParaRPr lang="en-IE"/>
        </a:p>
      </dgm:t>
    </dgm:pt>
    <dgm:pt modelId="{320D2CE0-A04D-4788-9F27-91E09C7A6EBA}" type="sibTrans" cxnId="{A95ADF41-305C-4112-92C4-2DB82CA642A8}">
      <dgm:prSet/>
      <dgm:spPr/>
      <dgm:t>
        <a:bodyPr/>
        <a:lstStyle/>
        <a:p>
          <a:endParaRPr lang="en-IE"/>
        </a:p>
      </dgm:t>
    </dgm:pt>
    <dgm:pt modelId="{B882FBC6-B138-4F2C-8B8E-A3F181F1EF12}">
      <dgm:prSet phldrT="[Text]" custT="1"/>
      <dgm:spPr/>
      <dgm:t>
        <a:bodyPr/>
        <a:lstStyle/>
        <a:p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Catching and throwing</a:t>
          </a:r>
          <a:endParaRPr lang="en-IE" sz="16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2DB9D0D0-9290-40F1-8A5E-4F0D7E7037C7}" type="parTrans" cxnId="{D9FD6023-0411-4F64-B27E-254156923851}">
      <dgm:prSet/>
      <dgm:spPr/>
      <dgm:t>
        <a:bodyPr/>
        <a:lstStyle/>
        <a:p>
          <a:endParaRPr lang="en-IE"/>
        </a:p>
      </dgm:t>
    </dgm:pt>
    <dgm:pt modelId="{D86073C7-BB1A-4A16-8FFD-73313DF20977}" type="sibTrans" cxnId="{D9FD6023-0411-4F64-B27E-254156923851}">
      <dgm:prSet/>
      <dgm:spPr/>
      <dgm:t>
        <a:bodyPr/>
        <a:lstStyle/>
        <a:p>
          <a:endParaRPr lang="en-IE"/>
        </a:p>
      </dgm:t>
    </dgm:pt>
    <dgm:pt modelId="{8A824D6B-47B9-44B6-815D-385C05D0E7FC}">
      <dgm:prSet phldrT="[Text]" custT="1"/>
      <dgm:spPr/>
      <dgm:t>
        <a:bodyPr/>
        <a:lstStyle/>
        <a:p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Stability and balance</a:t>
          </a:r>
          <a:endParaRPr lang="en-IE" sz="16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2E54A684-0062-4A00-A0E6-FCC4091059C1}" type="parTrans" cxnId="{5B0FFF93-13B3-4CDF-AC61-D327E2FADA7F}">
      <dgm:prSet/>
      <dgm:spPr/>
      <dgm:t>
        <a:bodyPr/>
        <a:lstStyle/>
        <a:p>
          <a:endParaRPr lang="en-IE"/>
        </a:p>
      </dgm:t>
    </dgm:pt>
    <dgm:pt modelId="{972811A9-9872-4D00-85F3-D0CC57189E71}" type="sibTrans" cxnId="{5B0FFF93-13B3-4CDF-AC61-D327E2FADA7F}">
      <dgm:prSet/>
      <dgm:spPr/>
      <dgm:t>
        <a:bodyPr/>
        <a:lstStyle/>
        <a:p>
          <a:endParaRPr lang="en-IE"/>
        </a:p>
      </dgm:t>
    </dgm:pt>
    <dgm:pt modelId="{266D3675-BCD4-4907-A1BD-8FFE68A9FB49}">
      <dgm:prSet custT="1"/>
      <dgm:spPr/>
      <dgm:t>
        <a:bodyPr/>
        <a:lstStyle/>
        <a:p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Tactical thinking</a:t>
          </a:r>
        </a:p>
      </dgm:t>
    </dgm:pt>
    <dgm:pt modelId="{5B132436-6E43-4A79-AC97-E5A4BF39A8D8}" type="parTrans" cxnId="{2A4D5004-3F07-4347-9667-89226A9478D3}">
      <dgm:prSet/>
      <dgm:spPr/>
      <dgm:t>
        <a:bodyPr/>
        <a:lstStyle/>
        <a:p>
          <a:endParaRPr lang="en-IE"/>
        </a:p>
      </dgm:t>
    </dgm:pt>
    <dgm:pt modelId="{09B633D3-19FD-40F3-964A-DB8C619E9287}" type="sibTrans" cxnId="{2A4D5004-3F07-4347-9667-89226A9478D3}">
      <dgm:prSet/>
      <dgm:spPr/>
      <dgm:t>
        <a:bodyPr/>
        <a:lstStyle/>
        <a:p>
          <a:endParaRPr lang="en-IE"/>
        </a:p>
      </dgm:t>
    </dgm:pt>
    <dgm:pt modelId="{2619594D-87D6-4B72-ACF9-D376F369A7A5}">
      <dgm:prSet custT="1"/>
      <dgm:spPr/>
      <dgm:t>
        <a:bodyPr/>
        <a:lstStyle/>
        <a:p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Decision making</a:t>
          </a:r>
        </a:p>
      </dgm:t>
    </dgm:pt>
    <dgm:pt modelId="{F52B553F-F3DC-4DE6-B9FD-EF56602C2936}" type="parTrans" cxnId="{D94D8F11-AC00-461D-B233-239F183FE939}">
      <dgm:prSet/>
      <dgm:spPr/>
      <dgm:t>
        <a:bodyPr/>
        <a:lstStyle/>
        <a:p>
          <a:endParaRPr lang="en-IE"/>
        </a:p>
      </dgm:t>
    </dgm:pt>
    <dgm:pt modelId="{1AACEF96-4779-4A02-9754-8905EAD1040C}" type="sibTrans" cxnId="{D94D8F11-AC00-461D-B233-239F183FE939}">
      <dgm:prSet/>
      <dgm:spPr/>
      <dgm:t>
        <a:bodyPr/>
        <a:lstStyle/>
        <a:p>
          <a:endParaRPr lang="en-IE"/>
        </a:p>
      </dgm:t>
    </dgm:pt>
    <dgm:pt modelId="{55B91AC3-6525-4F29-A203-15ED69559D55}">
      <dgm:prSet custT="1"/>
      <dgm:spPr/>
      <dgm:t>
        <a:bodyPr/>
        <a:lstStyle/>
        <a:p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Speed and agility – the ability to change direction quickly</a:t>
          </a:r>
        </a:p>
      </dgm:t>
    </dgm:pt>
    <dgm:pt modelId="{D8D966F0-5548-4436-9C7A-9DC868BEF838}" type="parTrans" cxnId="{709CCEBF-D352-47C1-9BEA-0255E5A919CD}">
      <dgm:prSet/>
      <dgm:spPr/>
      <dgm:t>
        <a:bodyPr/>
        <a:lstStyle/>
        <a:p>
          <a:endParaRPr lang="en-IE"/>
        </a:p>
      </dgm:t>
    </dgm:pt>
    <dgm:pt modelId="{D4C060CE-0045-4AE5-A260-370E8157DC04}" type="sibTrans" cxnId="{709CCEBF-D352-47C1-9BEA-0255E5A919CD}">
      <dgm:prSet/>
      <dgm:spPr/>
      <dgm:t>
        <a:bodyPr/>
        <a:lstStyle/>
        <a:p>
          <a:endParaRPr lang="en-IE"/>
        </a:p>
      </dgm:t>
    </dgm:pt>
    <dgm:pt modelId="{4C684EE9-04B4-4B43-8278-0AD8DD8EF554}" type="pres">
      <dgm:prSet presAssocID="{B90096C5-B260-4EE4-8887-3E10D01592E0}" presName="linear" presStyleCnt="0">
        <dgm:presLayoutVars>
          <dgm:dir/>
          <dgm:animLvl val="lvl"/>
          <dgm:resizeHandles val="exact"/>
        </dgm:presLayoutVars>
      </dgm:prSet>
      <dgm:spPr/>
    </dgm:pt>
    <dgm:pt modelId="{068E94E9-A45A-453D-B73E-80D974913485}" type="pres">
      <dgm:prSet presAssocID="{3321D554-57FD-401A-B1EA-17A44BDCBE21}" presName="parentLin" presStyleCnt="0"/>
      <dgm:spPr/>
    </dgm:pt>
    <dgm:pt modelId="{D6B61AAD-1132-464A-A80E-8548378B29D3}" type="pres">
      <dgm:prSet presAssocID="{3321D554-57FD-401A-B1EA-17A44BDCBE21}" presName="parentLeftMargin" presStyleLbl="node1" presStyleIdx="0" presStyleCnt="6"/>
      <dgm:spPr/>
    </dgm:pt>
    <dgm:pt modelId="{14B26DFC-E651-44EA-AA48-54AED5880FF0}" type="pres">
      <dgm:prSet presAssocID="{3321D554-57FD-401A-B1EA-17A44BDCBE2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2A55862-0383-48E6-95B6-DDA6B519B11E}" type="pres">
      <dgm:prSet presAssocID="{3321D554-57FD-401A-B1EA-17A44BDCBE21}" presName="negativeSpace" presStyleCnt="0"/>
      <dgm:spPr/>
    </dgm:pt>
    <dgm:pt modelId="{946E64AE-6735-4C3B-9FCB-DFD1DA0A10F7}" type="pres">
      <dgm:prSet presAssocID="{3321D554-57FD-401A-B1EA-17A44BDCBE21}" presName="childText" presStyleLbl="conFgAcc1" presStyleIdx="0" presStyleCnt="6">
        <dgm:presLayoutVars>
          <dgm:bulletEnabled val="1"/>
        </dgm:presLayoutVars>
      </dgm:prSet>
      <dgm:spPr/>
    </dgm:pt>
    <dgm:pt modelId="{AADBB777-8817-4F86-A052-B256415920DB}" type="pres">
      <dgm:prSet presAssocID="{320D2CE0-A04D-4788-9F27-91E09C7A6EBA}" presName="spaceBetweenRectangles" presStyleCnt="0"/>
      <dgm:spPr/>
    </dgm:pt>
    <dgm:pt modelId="{E79B7C37-3DB1-4E14-97B3-00E61E431339}" type="pres">
      <dgm:prSet presAssocID="{B882FBC6-B138-4F2C-8B8E-A3F181F1EF12}" presName="parentLin" presStyleCnt="0"/>
      <dgm:spPr/>
    </dgm:pt>
    <dgm:pt modelId="{28CB8C00-ADEE-4F63-BEFB-7649A779E89F}" type="pres">
      <dgm:prSet presAssocID="{B882FBC6-B138-4F2C-8B8E-A3F181F1EF12}" presName="parentLeftMargin" presStyleLbl="node1" presStyleIdx="0" presStyleCnt="6"/>
      <dgm:spPr/>
    </dgm:pt>
    <dgm:pt modelId="{21B6EA29-CA16-4B45-BC43-A6D3D012647F}" type="pres">
      <dgm:prSet presAssocID="{B882FBC6-B138-4F2C-8B8E-A3F181F1EF1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A49E55D-4D65-4CBB-9636-349FD0E01F4C}" type="pres">
      <dgm:prSet presAssocID="{B882FBC6-B138-4F2C-8B8E-A3F181F1EF12}" presName="negativeSpace" presStyleCnt="0"/>
      <dgm:spPr/>
    </dgm:pt>
    <dgm:pt modelId="{64D576C3-2138-4DA7-BFD9-0D36BAC231C1}" type="pres">
      <dgm:prSet presAssocID="{B882FBC6-B138-4F2C-8B8E-A3F181F1EF12}" presName="childText" presStyleLbl="conFgAcc1" presStyleIdx="1" presStyleCnt="6">
        <dgm:presLayoutVars>
          <dgm:bulletEnabled val="1"/>
        </dgm:presLayoutVars>
      </dgm:prSet>
      <dgm:spPr/>
    </dgm:pt>
    <dgm:pt modelId="{BAFABF90-DA2F-415D-8C1E-7AEF6ADE57E2}" type="pres">
      <dgm:prSet presAssocID="{D86073C7-BB1A-4A16-8FFD-73313DF20977}" presName="spaceBetweenRectangles" presStyleCnt="0"/>
      <dgm:spPr/>
    </dgm:pt>
    <dgm:pt modelId="{99C9BAC7-1AF4-4D9E-BDD0-F49D21A02222}" type="pres">
      <dgm:prSet presAssocID="{8A824D6B-47B9-44B6-815D-385C05D0E7FC}" presName="parentLin" presStyleCnt="0"/>
      <dgm:spPr/>
    </dgm:pt>
    <dgm:pt modelId="{7BED2EAC-A698-4C54-B429-5E1179C07315}" type="pres">
      <dgm:prSet presAssocID="{8A824D6B-47B9-44B6-815D-385C05D0E7FC}" presName="parentLeftMargin" presStyleLbl="node1" presStyleIdx="1" presStyleCnt="6"/>
      <dgm:spPr/>
    </dgm:pt>
    <dgm:pt modelId="{73430FE3-E784-4F40-9AE7-9C9E8A0556E5}" type="pres">
      <dgm:prSet presAssocID="{8A824D6B-47B9-44B6-815D-385C05D0E7F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21A78CC-F498-4480-8591-C2C6A16BBFFA}" type="pres">
      <dgm:prSet presAssocID="{8A824D6B-47B9-44B6-815D-385C05D0E7FC}" presName="negativeSpace" presStyleCnt="0"/>
      <dgm:spPr/>
    </dgm:pt>
    <dgm:pt modelId="{0FD665DF-7EFB-42C3-9630-DEBE3FE10919}" type="pres">
      <dgm:prSet presAssocID="{8A824D6B-47B9-44B6-815D-385C05D0E7FC}" presName="childText" presStyleLbl="conFgAcc1" presStyleIdx="2" presStyleCnt="6">
        <dgm:presLayoutVars>
          <dgm:bulletEnabled val="1"/>
        </dgm:presLayoutVars>
      </dgm:prSet>
      <dgm:spPr/>
    </dgm:pt>
    <dgm:pt modelId="{2A746CF5-95DC-40F2-AF56-97BAA77E9496}" type="pres">
      <dgm:prSet presAssocID="{972811A9-9872-4D00-85F3-D0CC57189E71}" presName="spaceBetweenRectangles" presStyleCnt="0"/>
      <dgm:spPr/>
    </dgm:pt>
    <dgm:pt modelId="{98772202-05B4-46A2-AC53-08DAF4A7DD94}" type="pres">
      <dgm:prSet presAssocID="{55B91AC3-6525-4F29-A203-15ED69559D55}" presName="parentLin" presStyleCnt="0"/>
      <dgm:spPr/>
    </dgm:pt>
    <dgm:pt modelId="{DE94FE13-3F69-4F50-AAD8-7F0BD9DA2B90}" type="pres">
      <dgm:prSet presAssocID="{55B91AC3-6525-4F29-A203-15ED69559D55}" presName="parentLeftMargin" presStyleLbl="node1" presStyleIdx="2" presStyleCnt="6"/>
      <dgm:spPr/>
    </dgm:pt>
    <dgm:pt modelId="{BDAD8295-DB63-4EF2-B755-0632E87C34E0}" type="pres">
      <dgm:prSet presAssocID="{55B91AC3-6525-4F29-A203-15ED69559D5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ABA4B4D-A04B-4E5B-A16A-F7890B7F3FBD}" type="pres">
      <dgm:prSet presAssocID="{55B91AC3-6525-4F29-A203-15ED69559D55}" presName="negativeSpace" presStyleCnt="0"/>
      <dgm:spPr/>
    </dgm:pt>
    <dgm:pt modelId="{C2BF2FE8-BCA5-4805-87EF-7FC3F6CD24DA}" type="pres">
      <dgm:prSet presAssocID="{55B91AC3-6525-4F29-A203-15ED69559D55}" presName="childText" presStyleLbl="conFgAcc1" presStyleIdx="3" presStyleCnt="6">
        <dgm:presLayoutVars>
          <dgm:bulletEnabled val="1"/>
        </dgm:presLayoutVars>
      </dgm:prSet>
      <dgm:spPr/>
    </dgm:pt>
    <dgm:pt modelId="{E8D8619F-B660-4C98-98B6-5F80BB6971E5}" type="pres">
      <dgm:prSet presAssocID="{D4C060CE-0045-4AE5-A260-370E8157DC04}" presName="spaceBetweenRectangles" presStyleCnt="0"/>
      <dgm:spPr/>
    </dgm:pt>
    <dgm:pt modelId="{F2AC48E2-A3A2-446C-ACF4-378BB10B911D}" type="pres">
      <dgm:prSet presAssocID="{2619594D-87D6-4B72-ACF9-D376F369A7A5}" presName="parentLin" presStyleCnt="0"/>
      <dgm:spPr/>
    </dgm:pt>
    <dgm:pt modelId="{CAE9B910-952D-4CFF-B2CA-E98AA2DA26E0}" type="pres">
      <dgm:prSet presAssocID="{2619594D-87D6-4B72-ACF9-D376F369A7A5}" presName="parentLeftMargin" presStyleLbl="node1" presStyleIdx="3" presStyleCnt="6"/>
      <dgm:spPr/>
    </dgm:pt>
    <dgm:pt modelId="{320FA9B5-006F-4AAF-9271-1967C79D46CF}" type="pres">
      <dgm:prSet presAssocID="{2619594D-87D6-4B72-ACF9-D376F369A7A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590276C-3813-477F-B264-7482607DA429}" type="pres">
      <dgm:prSet presAssocID="{2619594D-87D6-4B72-ACF9-D376F369A7A5}" presName="negativeSpace" presStyleCnt="0"/>
      <dgm:spPr/>
    </dgm:pt>
    <dgm:pt modelId="{50D2543B-4AFC-4155-8511-C9F87F5B5660}" type="pres">
      <dgm:prSet presAssocID="{2619594D-87D6-4B72-ACF9-D376F369A7A5}" presName="childText" presStyleLbl="conFgAcc1" presStyleIdx="4" presStyleCnt="6">
        <dgm:presLayoutVars>
          <dgm:bulletEnabled val="1"/>
        </dgm:presLayoutVars>
      </dgm:prSet>
      <dgm:spPr/>
    </dgm:pt>
    <dgm:pt modelId="{93AE2D2B-5E83-4196-B9B8-501A67CFCC0F}" type="pres">
      <dgm:prSet presAssocID="{1AACEF96-4779-4A02-9754-8905EAD1040C}" presName="spaceBetweenRectangles" presStyleCnt="0"/>
      <dgm:spPr/>
    </dgm:pt>
    <dgm:pt modelId="{55640AA9-02C6-44DC-8225-EB466F078CD8}" type="pres">
      <dgm:prSet presAssocID="{266D3675-BCD4-4907-A1BD-8FFE68A9FB49}" presName="parentLin" presStyleCnt="0"/>
      <dgm:spPr/>
    </dgm:pt>
    <dgm:pt modelId="{3CA60F15-98FF-4DDE-B882-2361BA52A6F3}" type="pres">
      <dgm:prSet presAssocID="{266D3675-BCD4-4907-A1BD-8FFE68A9FB49}" presName="parentLeftMargin" presStyleLbl="node1" presStyleIdx="4" presStyleCnt="6"/>
      <dgm:spPr/>
    </dgm:pt>
    <dgm:pt modelId="{44D76F8A-6754-483F-BB2E-50EDBA0183AD}" type="pres">
      <dgm:prSet presAssocID="{266D3675-BCD4-4907-A1BD-8FFE68A9FB4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F2936A13-8845-4C7A-B3A9-507492FED8D2}" type="pres">
      <dgm:prSet presAssocID="{266D3675-BCD4-4907-A1BD-8FFE68A9FB49}" presName="negativeSpace" presStyleCnt="0"/>
      <dgm:spPr/>
    </dgm:pt>
    <dgm:pt modelId="{D8FA96B8-0054-4710-843B-4F218261AF64}" type="pres">
      <dgm:prSet presAssocID="{266D3675-BCD4-4907-A1BD-8FFE68A9FB4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A4D5004-3F07-4347-9667-89226A9478D3}" srcId="{B90096C5-B260-4EE4-8887-3E10D01592E0}" destId="{266D3675-BCD4-4907-A1BD-8FFE68A9FB49}" srcOrd="5" destOrd="0" parTransId="{5B132436-6E43-4A79-AC97-E5A4BF39A8D8}" sibTransId="{09B633D3-19FD-40F3-964A-DB8C619E9287}"/>
    <dgm:cxn modelId="{D94D8F11-AC00-461D-B233-239F183FE939}" srcId="{B90096C5-B260-4EE4-8887-3E10D01592E0}" destId="{2619594D-87D6-4B72-ACF9-D376F369A7A5}" srcOrd="4" destOrd="0" parTransId="{F52B553F-F3DC-4DE6-B9FD-EF56602C2936}" sibTransId="{1AACEF96-4779-4A02-9754-8905EAD1040C}"/>
    <dgm:cxn modelId="{3C5D8E22-DC2A-444F-BAA6-31470B3913DE}" type="presOf" srcId="{8A824D6B-47B9-44B6-815D-385C05D0E7FC}" destId="{7BED2EAC-A698-4C54-B429-5E1179C07315}" srcOrd="0" destOrd="0" presId="urn:microsoft.com/office/officeart/2005/8/layout/list1"/>
    <dgm:cxn modelId="{D9FD6023-0411-4F64-B27E-254156923851}" srcId="{B90096C5-B260-4EE4-8887-3E10D01592E0}" destId="{B882FBC6-B138-4F2C-8B8E-A3F181F1EF12}" srcOrd="1" destOrd="0" parTransId="{2DB9D0D0-9290-40F1-8A5E-4F0D7E7037C7}" sibTransId="{D86073C7-BB1A-4A16-8FFD-73313DF20977}"/>
    <dgm:cxn modelId="{31EB585F-6BAF-455F-99B7-5C8FC1F29951}" type="presOf" srcId="{8A824D6B-47B9-44B6-815D-385C05D0E7FC}" destId="{73430FE3-E784-4F40-9AE7-9C9E8A0556E5}" srcOrd="1" destOrd="0" presId="urn:microsoft.com/office/officeart/2005/8/layout/list1"/>
    <dgm:cxn modelId="{A95ADF41-305C-4112-92C4-2DB82CA642A8}" srcId="{B90096C5-B260-4EE4-8887-3E10D01592E0}" destId="{3321D554-57FD-401A-B1EA-17A44BDCBE21}" srcOrd="0" destOrd="0" parTransId="{FC569507-8DBA-430C-85DB-A12DDB9C76F8}" sibTransId="{320D2CE0-A04D-4788-9F27-91E09C7A6EBA}"/>
    <dgm:cxn modelId="{1EB1E762-7CF3-4BBA-87BC-973349224C64}" type="presOf" srcId="{266D3675-BCD4-4907-A1BD-8FFE68A9FB49}" destId="{44D76F8A-6754-483F-BB2E-50EDBA0183AD}" srcOrd="1" destOrd="0" presId="urn:microsoft.com/office/officeart/2005/8/layout/list1"/>
    <dgm:cxn modelId="{11B34243-DD08-4B47-A821-182213442A6A}" type="presOf" srcId="{266D3675-BCD4-4907-A1BD-8FFE68A9FB49}" destId="{3CA60F15-98FF-4DDE-B882-2361BA52A6F3}" srcOrd="0" destOrd="0" presId="urn:microsoft.com/office/officeart/2005/8/layout/list1"/>
    <dgm:cxn modelId="{6F4DFB46-73A7-4084-BE2E-0DC821200BDE}" type="presOf" srcId="{B882FBC6-B138-4F2C-8B8E-A3F181F1EF12}" destId="{21B6EA29-CA16-4B45-BC43-A6D3D012647F}" srcOrd="1" destOrd="0" presId="urn:microsoft.com/office/officeart/2005/8/layout/list1"/>
    <dgm:cxn modelId="{75BFDD4A-8A7C-4239-9227-138F612D0D5A}" type="presOf" srcId="{55B91AC3-6525-4F29-A203-15ED69559D55}" destId="{BDAD8295-DB63-4EF2-B755-0632E87C34E0}" srcOrd="1" destOrd="0" presId="urn:microsoft.com/office/officeart/2005/8/layout/list1"/>
    <dgm:cxn modelId="{F0B60357-C6D9-465A-9E98-1D1207F3F97E}" type="presOf" srcId="{2619594D-87D6-4B72-ACF9-D376F369A7A5}" destId="{320FA9B5-006F-4AAF-9271-1967C79D46CF}" srcOrd="1" destOrd="0" presId="urn:microsoft.com/office/officeart/2005/8/layout/list1"/>
    <dgm:cxn modelId="{2FE42B93-F71B-4D12-8897-9C5719AC094D}" type="presOf" srcId="{3321D554-57FD-401A-B1EA-17A44BDCBE21}" destId="{14B26DFC-E651-44EA-AA48-54AED5880FF0}" srcOrd="1" destOrd="0" presId="urn:microsoft.com/office/officeart/2005/8/layout/list1"/>
    <dgm:cxn modelId="{8BEE9C93-7D3E-4D6F-916E-E65CE305CD38}" type="presOf" srcId="{55B91AC3-6525-4F29-A203-15ED69559D55}" destId="{DE94FE13-3F69-4F50-AAD8-7F0BD9DA2B90}" srcOrd="0" destOrd="0" presId="urn:microsoft.com/office/officeart/2005/8/layout/list1"/>
    <dgm:cxn modelId="{5B0FFF93-13B3-4CDF-AC61-D327E2FADA7F}" srcId="{B90096C5-B260-4EE4-8887-3E10D01592E0}" destId="{8A824D6B-47B9-44B6-815D-385C05D0E7FC}" srcOrd="2" destOrd="0" parTransId="{2E54A684-0062-4A00-A0E6-FCC4091059C1}" sibTransId="{972811A9-9872-4D00-85F3-D0CC57189E71}"/>
    <dgm:cxn modelId="{E1A6FB9F-6BD3-48F4-BE88-4899019EC591}" type="presOf" srcId="{3321D554-57FD-401A-B1EA-17A44BDCBE21}" destId="{D6B61AAD-1132-464A-A80E-8548378B29D3}" srcOrd="0" destOrd="0" presId="urn:microsoft.com/office/officeart/2005/8/layout/list1"/>
    <dgm:cxn modelId="{13CBACAE-BDE8-4507-94AD-9F71250B8574}" type="presOf" srcId="{2619594D-87D6-4B72-ACF9-D376F369A7A5}" destId="{CAE9B910-952D-4CFF-B2CA-E98AA2DA26E0}" srcOrd="0" destOrd="0" presId="urn:microsoft.com/office/officeart/2005/8/layout/list1"/>
    <dgm:cxn modelId="{E812B1BA-FDD4-4B2A-9138-2EC475222BF2}" type="presOf" srcId="{B882FBC6-B138-4F2C-8B8E-A3F181F1EF12}" destId="{28CB8C00-ADEE-4F63-BEFB-7649A779E89F}" srcOrd="0" destOrd="0" presId="urn:microsoft.com/office/officeart/2005/8/layout/list1"/>
    <dgm:cxn modelId="{0DE069BC-3CB0-4491-9CE4-915D1FAC483A}" type="presOf" srcId="{B90096C5-B260-4EE4-8887-3E10D01592E0}" destId="{4C684EE9-04B4-4B43-8278-0AD8DD8EF554}" srcOrd="0" destOrd="0" presId="urn:microsoft.com/office/officeart/2005/8/layout/list1"/>
    <dgm:cxn modelId="{709CCEBF-D352-47C1-9BEA-0255E5A919CD}" srcId="{B90096C5-B260-4EE4-8887-3E10D01592E0}" destId="{55B91AC3-6525-4F29-A203-15ED69559D55}" srcOrd="3" destOrd="0" parTransId="{D8D966F0-5548-4436-9C7A-9DC868BEF838}" sibTransId="{D4C060CE-0045-4AE5-A260-370E8157DC04}"/>
    <dgm:cxn modelId="{54E822F8-2835-43E0-8DCC-633F6BFE5EB3}" type="presParOf" srcId="{4C684EE9-04B4-4B43-8278-0AD8DD8EF554}" destId="{068E94E9-A45A-453D-B73E-80D974913485}" srcOrd="0" destOrd="0" presId="urn:microsoft.com/office/officeart/2005/8/layout/list1"/>
    <dgm:cxn modelId="{7178E423-ABAE-4619-9B16-DFD4A46D7316}" type="presParOf" srcId="{068E94E9-A45A-453D-B73E-80D974913485}" destId="{D6B61AAD-1132-464A-A80E-8548378B29D3}" srcOrd="0" destOrd="0" presId="urn:microsoft.com/office/officeart/2005/8/layout/list1"/>
    <dgm:cxn modelId="{09359F00-9CAE-45E1-B22F-F16A72644C70}" type="presParOf" srcId="{068E94E9-A45A-453D-B73E-80D974913485}" destId="{14B26DFC-E651-44EA-AA48-54AED5880FF0}" srcOrd="1" destOrd="0" presId="urn:microsoft.com/office/officeart/2005/8/layout/list1"/>
    <dgm:cxn modelId="{41638695-2048-44D4-8FEC-13C4BB3AC347}" type="presParOf" srcId="{4C684EE9-04B4-4B43-8278-0AD8DD8EF554}" destId="{12A55862-0383-48E6-95B6-DDA6B519B11E}" srcOrd="1" destOrd="0" presId="urn:microsoft.com/office/officeart/2005/8/layout/list1"/>
    <dgm:cxn modelId="{6162ABCE-EA48-43DF-80AF-085CDE3988F3}" type="presParOf" srcId="{4C684EE9-04B4-4B43-8278-0AD8DD8EF554}" destId="{946E64AE-6735-4C3B-9FCB-DFD1DA0A10F7}" srcOrd="2" destOrd="0" presId="urn:microsoft.com/office/officeart/2005/8/layout/list1"/>
    <dgm:cxn modelId="{9D6C8169-BD42-4959-B0C1-3A0D2096260F}" type="presParOf" srcId="{4C684EE9-04B4-4B43-8278-0AD8DD8EF554}" destId="{AADBB777-8817-4F86-A052-B256415920DB}" srcOrd="3" destOrd="0" presId="urn:microsoft.com/office/officeart/2005/8/layout/list1"/>
    <dgm:cxn modelId="{502D68D5-584A-4BC8-9C2A-DFA1A49A4A9B}" type="presParOf" srcId="{4C684EE9-04B4-4B43-8278-0AD8DD8EF554}" destId="{E79B7C37-3DB1-4E14-97B3-00E61E431339}" srcOrd="4" destOrd="0" presId="urn:microsoft.com/office/officeart/2005/8/layout/list1"/>
    <dgm:cxn modelId="{CAA17C19-FD51-404E-B0F4-2B9C806BB72D}" type="presParOf" srcId="{E79B7C37-3DB1-4E14-97B3-00E61E431339}" destId="{28CB8C00-ADEE-4F63-BEFB-7649A779E89F}" srcOrd="0" destOrd="0" presId="urn:microsoft.com/office/officeart/2005/8/layout/list1"/>
    <dgm:cxn modelId="{22712314-AE69-475A-B5EA-CB3E2A7EF241}" type="presParOf" srcId="{E79B7C37-3DB1-4E14-97B3-00E61E431339}" destId="{21B6EA29-CA16-4B45-BC43-A6D3D012647F}" srcOrd="1" destOrd="0" presId="urn:microsoft.com/office/officeart/2005/8/layout/list1"/>
    <dgm:cxn modelId="{A02E6C47-F7D6-44A6-96B2-EAB079A019E4}" type="presParOf" srcId="{4C684EE9-04B4-4B43-8278-0AD8DD8EF554}" destId="{4A49E55D-4D65-4CBB-9636-349FD0E01F4C}" srcOrd="5" destOrd="0" presId="urn:microsoft.com/office/officeart/2005/8/layout/list1"/>
    <dgm:cxn modelId="{3520A212-7DC5-40FA-BA30-123377CAAD4A}" type="presParOf" srcId="{4C684EE9-04B4-4B43-8278-0AD8DD8EF554}" destId="{64D576C3-2138-4DA7-BFD9-0D36BAC231C1}" srcOrd="6" destOrd="0" presId="urn:microsoft.com/office/officeart/2005/8/layout/list1"/>
    <dgm:cxn modelId="{E22C4EA7-2567-49BF-8CF8-D1A6D64CABCF}" type="presParOf" srcId="{4C684EE9-04B4-4B43-8278-0AD8DD8EF554}" destId="{BAFABF90-DA2F-415D-8C1E-7AEF6ADE57E2}" srcOrd="7" destOrd="0" presId="urn:microsoft.com/office/officeart/2005/8/layout/list1"/>
    <dgm:cxn modelId="{3AE3BDAB-84C2-4220-A8C3-AE754185FC47}" type="presParOf" srcId="{4C684EE9-04B4-4B43-8278-0AD8DD8EF554}" destId="{99C9BAC7-1AF4-4D9E-BDD0-F49D21A02222}" srcOrd="8" destOrd="0" presId="urn:microsoft.com/office/officeart/2005/8/layout/list1"/>
    <dgm:cxn modelId="{2EFC5D09-9DEA-44A3-911B-108BCB3B09E5}" type="presParOf" srcId="{99C9BAC7-1AF4-4D9E-BDD0-F49D21A02222}" destId="{7BED2EAC-A698-4C54-B429-5E1179C07315}" srcOrd="0" destOrd="0" presId="urn:microsoft.com/office/officeart/2005/8/layout/list1"/>
    <dgm:cxn modelId="{8FDDD9CD-89B9-4A87-9B6C-C1025C73156A}" type="presParOf" srcId="{99C9BAC7-1AF4-4D9E-BDD0-F49D21A02222}" destId="{73430FE3-E784-4F40-9AE7-9C9E8A0556E5}" srcOrd="1" destOrd="0" presId="urn:microsoft.com/office/officeart/2005/8/layout/list1"/>
    <dgm:cxn modelId="{AB0894EC-2905-4FAA-9137-E5271F4CEEB6}" type="presParOf" srcId="{4C684EE9-04B4-4B43-8278-0AD8DD8EF554}" destId="{221A78CC-F498-4480-8591-C2C6A16BBFFA}" srcOrd="9" destOrd="0" presId="urn:microsoft.com/office/officeart/2005/8/layout/list1"/>
    <dgm:cxn modelId="{371D73E9-69A7-403A-B2FB-D0850D40B38E}" type="presParOf" srcId="{4C684EE9-04B4-4B43-8278-0AD8DD8EF554}" destId="{0FD665DF-7EFB-42C3-9630-DEBE3FE10919}" srcOrd="10" destOrd="0" presId="urn:microsoft.com/office/officeart/2005/8/layout/list1"/>
    <dgm:cxn modelId="{C3418B94-27C4-47AB-8F00-5BE68F6DC9E5}" type="presParOf" srcId="{4C684EE9-04B4-4B43-8278-0AD8DD8EF554}" destId="{2A746CF5-95DC-40F2-AF56-97BAA77E9496}" srcOrd="11" destOrd="0" presId="urn:microsoft.com/office/officeart/2005/8/layout/list1"/>
    <dgm:cxn modelId="{21786042-861B-443A-9288-31C0D2F84ABA}" type="presParOf" srcId="{4C684EE9-04B4-4B43-8278-0AD8DD8EF554}" destId="{98772202-05B4-46A2-AC53-08DAF4A7DD94}" srcOrd="12" destOrd="0" presId="urn:microsoft.com/office/officeart/2005/8/layout/list1"/>
    <dgm:cxn modelId="{1D7E3ED8-6AE4-4D3A-B851-9833E534FA83}" type="presParOf" srcId="{98772202-05B4-46A2-AC53-08DAF4A7DD94}" destId="{DE94FE13-3F69-4F50-AAD8-7F0BD9DA2B90}" srcOrd="0" destOrd="0" presId="urn:microsoft.com/office/officeart/2005/8/layout/list1"/>
    <dgm:cxn modelId="{5C7B947E-58B3-4A93-867C-F8A749E46BD0}" type="presParOf" srcId="{98772202-05B4-46A2-AC53-08DAF4A7DD94}" destId="{BDAD8295-DB63-4EF2-B755-0632E87C34E0}" srcOrd="1" destOrd="0" presId="urn:microsoft.com/office/officeart/2005/8/layout/list1"/>
    <dgm:cxn modelId="{AE2B4E5F-9B5C-4393-960D-53FD3D2B2DAB}" type="presParOf" srcId="{4C684EE9-04B4-4B43-8278-0AD8DD8EF554}" destId="{1ABA4B4D-A04B-4E5B-A16A-F7890B7F3FBD}" srcOrd="13" destOrd="0" presId="urn:microsoft.com/office/officeart/2005/8/layout/list1"/>
    <dgm:cxn modelId="{5CF7F836-FCB7-4778-92EF-A6B29F7D1073}" type="presParOf" srcId="{4C684EE9-04B4-4B43-8278-0AD8DD8EF554}" destId="{C2BF2FE8-BCA5-4805-87EF-7FC3F6CD24DA}" srcOrd="14" destOrd="0" presId="urn:microsoft.com/office/officeart/2005/8/layout/list1"/>
    <dgm:cxn modelId="{AA1FBA6D-A1C8-4A61-92DC-59B10509319E}" type="presParOf" srcId="{4C684EE9-04B4-4B43-8278-0AD8DD8EF554}" destId="{E8D8619F-B660-4C98-98B6-5F80BB6971E5}" srcOrd="15" destOrd="0" presId="urn:microsoft.com/office/officeart/2005/8/layout/list1"/>
    <dgm:cxn modelId="{203741CA-BB75-46E9-9871-39189316604E}" type="presParOf" srcId="{4C684EE9-04B4-4B43-8278-0AD8DD8EF554}" destId="{F2AC48E2-A3A2-446C-ACF4-378BB10B911D}" srcOrd="16" destOrd="0" presId="urn:microsoft.com/office/officeart/2005/8/layout/list1"/>
    <dgm:cxn modelId="{5EBD4526-BDA5-4C90-ACC2-E9C90BB291F7}" type="presParOf" srcId="{F2AC48E2-A3A2-446C-ACF4-378BB10B911D}" destId="{CAE9B910-952D-4CFF-B2CA-E98AA2DA26E0}" srcOrd="0" destOrd="0" presId="urn:microsoft.com/office/officeart/2005/8/layout/list1"/>
    <dgm:cxn modelId="{4097B56B-03CE-4972-8DF7-D519ABD5C67B}" type="presParOf" srcId="{F2AC48E2-A3A2-446C-ACF4-378BB10B911D}" destId="{320FA9B5-006F-4AAF-9271-1967C79D46CF}" srcOrd="1" destOrd="0" presId="urn:microsoft.com/office/officeart/2005/8/layout/list1"/>
    <dgm:cxn modelId="{7265ECA9-6B45-46DC-B078-54A0C786038B}" type="presParOf" srcId="{4C684EE9-04B4-4B43-8278-0AD8DD8EF554}" destId="{3590276C-3813-477F-B264-7482607DA429}" srcOrd="17" destOrd="0" presId="urn:microsoft.com/office/officeart/2005/8/layout/list1"/>
    <dgm:cxn modelId="{18CECA68-AFBF-4D69-A702-7C07891F4BBF}" type="presParOf" srcId="{4C684EE9-04B4-4B43-8278-0AD8DD8EF554}" destId="{50D2543B-4AFC-4155-8511-C9F87F5B5660}" srcOrd="18" destOrd="0" presId="urn:microsoft.com/office/officeart/2005/8/layout/list1"/>
    <dgm:cxn modelId="{D00DCC77-97F6-448F-8E27-945649ECC4F7}" type="presParOf" srcId="{4C684EE9-04B4-4B43-8278-0AD8DD8EF554}" destId="{93AE2D2B-5E83-4196-B9B8-501A67CFCC0F}" srcOrd="19" destOrd="0" presId="urn:microsoft.com/office/officeart/2005/8/layout/list1"/>
    <dgm:cxn modelId="{A2884715-E0ED-428C-9540-3DBF5C67AFF9}" type="presParOf" srcId="{4C684EE9-04B4-4B43-8278-0AD8DD8EF554}" destId="{55640AA9-02C6-44DC-8225-EB466F078CD8}" srcOrd="20" destOrd="0" presId="urn:microsoft.com/office/officeart/2005/8/layout/list1"/>
    <dgm:cxn modelId="{85754DEC-1171-47B6-A753-4E90F4C9A646}" type="presParOf" srcId="{55640AA9-02C6-44DC-8225-EB466F078CD8}" destId="{3CA60F15-98FF-4DDE-B882-2361BA52A6F3}" srcOrd="0" destOrd="0" presId="urn:microsoft.com/office/officeart/2005/8/layout/list1"/>
    <dgm:cxn modelId="{F50C7335-D284-4DC6-84B3-A585A09DD054}" type="presParOf" srcId="{55640AA9-02C6-44DC-8225-EB466F078CD8}" destId="{44D76F8A-6754-483F-BB2E-50EDBA0183AD}" srcOrd="1" destOrd="0" presId="urn:microsoft.com/office/officeart/2005/8/layout/list1"/>
    <dgm:cxn modelId="{E6F1F26E-9AD6-4700-81AA-05D4E10A7F8F}" type="presParOf" srcId="{4C684EE9-04B4-4B43-8278-0AD8DD8EF554}" destId="{F2936A13-8845-4C7A-B3A9-507492FED8D2}" srcOrd="21" destOrd="0" presId="urn:microsoft.com/office/officeart/2005/8/layout/list1"/>
    <dgm:cxn modelId="{869820EC-3977-4313-8888-7D5C87825E4B}" type="presParOf" srcId="{4C684EE9-04B4-4B43-8278-0AD8DD8EF554}" destId="{D8FA96B8-0054-4710-843B-4F218261AF64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9F71B1-C87B-4CFD-B3B6-507E1FEA9B2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BEEB0DD1-8292-45D7-9510-7D4B735BA60D}">
      <dgm:prSet phldrT="[Text]" phldr="0"/>
      <dgm:spPr/>
      <dgm:t>
        <a:bodyPr/>
        <a:lstStyle/>
        <a:p>
          <a:r>
            <a:rPr lang="en-IE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Teacher</a:t>
          </a:r>
        </a:p>
      </dgm:t>
    </dgm:pt>
    <dgm:pt modelId="{CC561CB5-3B9F-453C-BC79-B0A079C33E0D}" type="parTrans" cxnId="{F7974D6B-492A-4305-9A80-ECDAE64D790B}">
      <dgm:prSet/>
      <dgm:spPr/>
      <dgm:t>
        <a:bodyPr/>
        <a:lstStyle/>
        <a:p>
          <a:endParaRPr lang="en-IE"/>
        </a:p>
      </dgm:t>
    </dgm:pt>
    <dgm:pt modelId="{901A8656-7F81-4560-9724-B7497E4BB93C}" type="sibTrans" cxnId="{F7974D6B-492A-4305-9A80-ECDAE64D790B}">
      <dgm:prSet/>
      <dgm:spPr/>
      <dgm:t>
        <a:bodyPr/>
        <a:lstStyle/>
        <a:p>
          <a:endParaRPr lang="en-IE"/>
        </a:p>
      </dgm:t>
    </dgm:pt>
    <dgm:pt modelId="{57583876-F010-4FB3-B70E-E605E7EB22FB}">
      <dgm:prSet phldrT="[Text]" phldr="0"/>
      <dgm:spPr/>
      <dgm:t>
        <a:bodyPr/>
        <a:lstStyle/>
        <a:p>
          <a:r>
            <a:rPr lang="en-IE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Manager</a:t>
          </a:r>
        </a:p>
      </dgm:t>
    </dgm:pt>
    <dgm:pt modelId="{54F50EB0-1A6D-4FC2-8343-2EB935A243F9}" type="parTrans" cxnId="{3EDCBD26-DA73-4FD0-99E5-2C076339BE2C}">
      <dgm:prSet/>
      <dgm:spPr/>
      <dgm:t>
        <a:bodyPr/>
        <a:lstStyle/>
        <a:p>
          <a:endParaRPr lang="en-IE"/>
        </a:p>
      </dgm:t>
    </dgm:pt>
    <dgm:pt modelId="{900F3994-5574-4E18-8E1D-103C9B8AFBEF}" type="sibTrans" cxnId="{3EDCBD26-DA73-4FD0-99E5-2C076339BE2C}">
      <dgm:prSet/>
      <dgm:spPr/>
      <dgm:t>
        <a:bodyPr/>
        <a:lstStyle/>
        <a:p>
          <a:endParaRPr lang="en-IE"/>
        </a:p>
      </dgm:t>
    </dgm:pt>
    <dgm:pt modelId="{2D31B84C-B237-42F2-9A56-A4458428964C}">
      <dgm:prSet phldrT="[Text]" phldr="0"/>
      <dgm:spPr/>
      <dgm:t>
        <a:bodyPr/>
        <a:lstStyle/>
        <a:p>
          <a:r>
            <a:rPr lang="en-IE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Psychologist</a:t>
          </a:r>
        </a:p>
      </dgm:t>
    </dgm:pt>
    <dgm:pt modelId="{0C886E31-4211-4DB4-A9F7-69B23889EA20}" type="parTrans" cxnId="{693611DD-DA5C-4424-A0CC-2E532EA48072}">
      <dgm:prSet/>
      <dgm:spPr/>
      <dgm:t>
        <a:bodyPr/>
        <a:lstStyle/>
        <a:p>
          <a:endParaRPr lang="en-IE"/>
        </a:p>
      </dgm:t>
    </dgm:pt>
    <dgm:pt modelId="{CE19AFE4-5BF6-47D8-85D5-8ED6CA73CC78}" type="sibTrans" cxnId="{693611DD-DA5C-4424-A0CC-2E532EA48072}">
      <dgm:prSet/>
      <dgm:spPr/>
      <dgm:t>
        <a:bodyPr/>
        <a:lstStyle/>
        <a:p>
          <a:endParaRPr lang="en-IE"/>
        </a:p>
      </dgm:t>
    </dgm:pt>
    <dgm:pt modelId="{D572BE32-78ED-48F7-9A3B-8B37230F8F81}">
      <dgm:prSet phldrT="[Text]" phldr="0"/>
      <dgm:spPr/>
      <dgm:t>
        <a:bodyPr/>
        <a:lstStyle/>
        <a:p>
          <a:r>
            <a:rPr lang="en-IE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Motivator</a:t>
          </a:r>
        </a:p>
      </dgm:t>
    </dgm:pt>
    <dgm:pt modelId="{07B72168-A150-462E-A906-42FD86129438}" type="parTrans" cxnId="{A199C93C-5474-432C-96DD-8B5BA7EAEE56}">
      <dgm:prSet/>
      <dgm:spPr/>
      <dgm:t>
        <a:bodyPr/>
        <a:lstStyle/>
        <a:p>
          <a:endParaRPr lang="en-IE"/>
        </a:p>
      </dgm:t>
    </dgm:pt>
    <dgm:pt modelId="{A07758EE-03F4-42B2-9901-48DB56DF4DC7}" type="sibTrans" cxnId="{A199C93C-5474-432C-96DD-8B5BA7EAEE56}">
      <dgm:prSet/>
      <dgm:spPr/>
      <dgm:t>
        <a:bodyPr/>
        <a:lstStyle/>
        <a:p>
          <a:endParaRPr lang="en-IE"/>
        </a:p>
      </dgm:t>
    </dgm:pt>
    <dgm:pt modelId="{E0A0BDB5-768D-410C-9E5C-EB52B510961B}">
      <dgm:prSet/>
      <dgm:spPr/>
      <dgm:t>
        <a:bodyPr/>
        <a:lstStyle/>
        <a:p>
          <a:r>
            <a:rPr lang="en-IE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Advisor</a:t>
          </a:r>
        </a:p>
      </dgm:t>
    </dgm:pt>
    <dgm:pt modelId="{844B760F-A4D1-44A8-AD37-63456DD17AB8}" type="parTrans" cxnId="{1AF8A745-D0ED-40C6-BF93-55D574A583B3}">
      <dgm:prSet/>
      <dgm:spPr/>
      <dgm:t>
        <a:bodyPr/>
        <a:lstStyle/>
        <a:p>
          <a:endParaRPr lang="en-IE"/>
        </a:p>
      </dgm:t>
    </dgm:pt>
    <dgm:pt modelId="{C9BD1A9C-686D-41E9-A0DE-068D761CED03}" type="sibTrans" cxnId="{1AF8A745-D0ED-40C6-BF93-55D574A583B3}">
      <dgm:prSet/>
      <dgm:spPr/>
      <dgm:t>
        <a:bodyPr/>
        <a:lstStyle/>
        <a:p>
          <a:endParaRPr lang="en-IE"/>
        </a:p>
      </dgm:t>
    </dgm:pt>
    <dgm:pt modelId="{3B3F6B40-5003-4785-8C3E-C9F2EFE9319A}">
      <dgm:prSet/>
      <dgm:spPr/>
      <dgm:t>
        <a:bodyPr/>
        <a:lstStyle/>
        <a:p>
          <a:r>
            <a:rPr lang="en-IE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Role Model</a:t>
          </a:r>
        </a:p>
      </dgm:t>
    </dgm:pt>
    <dgm:pt modelId="{58804559-DC70-4DFD-96D1-24B0651A9664}" type="parTrans" cxnId="{9166C465-D125-4633-B8E6-516DBC7D10FC}">
      <dgm:prSet/>
      <dgm:spPr/>
      <dgm:t>
        <a:bodyPr/>
        <a:lstStyle/>
        <a:p>
          <a:endParaRPr lang="en-IE"/>
        </a:p>
      </dgm:t>
    </dgm:pt>
    <dgm:pt modelId="{ED32D204-354C-49A4-9ABD-2D3F8FCEDA89}" type="sibTrans" cxnId="{9166C465-D125-4633-B8E6-516DBC7D10FC}">
      <dgm:prSet/>
      <dgm:spPr/>
      <dgm:t>
        <a:bodyPr/>
        <a:lstStyle/>
        <a:p>
          <a:endParaRPr lang="en-IE"/>
        </a:p>
      </dgm:t>
    </dgm:pt>
    <dgm:pt modelId="{6E8C7548-9C05-4E8E-A00C-13140FF729A2}" type="pres">
      <dgm:prSet presAssocID="{5D9F71B1-C87B-4CFD-B3B6-507E1FEA9B26}" presName="Name0" presStyleCnt="0">
        <dgm:presLayoutVars>
          <dgm:dir/>
          <dgm:resizeHandles val="exact"/>
        </dgm:presLayoutVars>
      </dgm:prSet>
      <dgm:spPr/>
    </dgm:pt>
    <dgm:pt modelId="{86D02DA7-6B0F-4A09-B8D8-4022C3CB45E3}" type="pres">
      <dgm:prSet presAssocID="{BEEB0DD1-8292-45D7-9510-7D4B735BA60D}" presName="compNode" presStyleCnt="0"/>
      <dgm:spPr/>
    </dgm:pt>
    <dgm:pt modelId="{4A584185-C360-452B-AEA5-680A87A37140}" type="pres">
      <dgm:prSet presAssocID="{BEEB0DD1-8292-45D7-9510-7D4B735BA60D}" presName="pictRect" presStyleLbl="node1" presStyleIdx="0" presStyleCnt="6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32B59B9C-139B-46A7-B093-B10586C95C22}" type="pres">
      <dgm:prSet presAssocID="{BEEB0DD1-8292-45D7-9510-7D4B735BA60D}" presName="textRect" presStyleLbl="revTx" presStyleIdx="0" presStyleCnt="6">
        <dgm:presLayoutVars>
          <dgm:bulletEnabled val="1"/>
        </dgm:presLayoutVars>
      </dgm:prSet>
      <dgm:spPr/>
    </dgm:pt>
    <dgm:pt modelId="{2536B393-B98C-41B8-8A56-B31C6B72B3DE}" type="pres">
      <dgm:prSet presAssocID="{901A8656-7F81-4560-9724-B7497E4BB93C}" presName="sibTrans" presStyleLbl="sibTrans2D1" presStyleIdx="0" presStyleCnt="0"/>
      <dgm:spPr/>
    </dgm:pt>
    <dgm:pt modelId="{D22B1819-B51F-4A4D-A48A-D50F17842F36}" type="pres">
      <dgm:prSet presAssocID="{57583876-F010-4FB3-B70E-E605E7EB22FB}" presName="compNode" presStyleCnt="0"/>
      <dgm:spPr/>
    </dgm:pt>
    <dgm:pt modelId="{67129620-5BDB-47CC-A644-967F5F6C8034}" type="pres">
      <dgm:prSet presAssocID="{57583876-F010-4FB3-B70E-E605E7EB22FB}" presName="pictRect" presStyleLbl="node1" presStyleIdx="1" presStyleCnt="6"/>
      <dgm:spPr>
        <a:blipFill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5E8394E7-2A2E-4B33-988F-E2C159B62922}" type="pres">
      <dgm:prSet presAssocID="{57583876-F010-4FB3-B70E-E605E7EB22FB}" presName="textRect" presStyleLbl="revTx" presStyleIdx="1" presStyleCnt="6">
        <dgm:presLayoutVars>
          <dgm:bulletEnabled val="1"/>
        </dgm:presLayoutVars>
      </dgm:prSet>
      <dgm:spPr/>
    </dgm:pt>
    <dgm:pt modelId="{2236F733-B9FF-4509-8AB1-473DDC3B6C5B}" type="pres">
      <dgm:prSet presAssocID="{900F3994-5574-4E18-8E1D-103C9B8AFBEF}" presName="sibTrans" presStyleLbl="sibTrans2D1" presStyleIdx="0" presStyleCnt="0"/>
      <dgm:spPr/>
    </dgm:pt>
    <dgm:pt modelId="{B4A84127-8741-4C06-BB63-438034862306}" type="pres">
      <dgm:prSet presAssocID="{2D31B84C-B237-42F2-9A56-A4458428964C}" presName="compNode" presStyleCnt="0"/>
      <dgm:spPr/>
    </dgm:pt>
    <dgm:pt modelId="{B53E5391-F7A6-437F-8FD8-89625376CD96}" type="pres">
      <dgm:prSet presAssocID="{2D31B84C-B237-42F2-9A56-A4458428964C}" presName="pictRect" presStyleLbl="node1" presStyleIdx="2" presStyleCnt="6"/>
      <dgm:spPr>
        <a:blipFill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3BD00D64-C0D4-4DF0-97DE-99EF90725E7E}" type="pres">
      <dgm:prSet presAssocID="{2D31B84C-B237-42F2-9A56-A4458428964C}" presName="textRect" presStyleLbl="revTx" presStyleIdx="2" presStyleCnt="6">
        <dgm:presLayoutVars>
          <dgm:bulletEnabled val="1"/>
        </dgm:presLayoutVars>
      </dgm:prSet>
      <dgm:spPr/>
    </dgm:pt>
    <dgm:pt modelId="{1471C690-66A4-4418-A0A3-1C41786BBA3F}" type="pres">
      <dgm:prSet presAssocID="{CE19AFE4-5BF6-47D8-85D5-8ED6CA73CC78}" presName="sibTrans" presStyleLbl="sibTrans2D1" presStyleIdx="0" presStyleCnt="0"/>
      <dgm:spPr/>
    </dgm:pt>
    <dgm:pt modelId="{224F9A1D-2177-4450-B3FE-91B000775339}" type="pres">
      <dgm:prSet presAssocID="{D572BE32-78ED-48F7-9A3B-8B37230F8F81}" presName="compNode" presStyleCnt="0"/>
      <dgm:spPr/>
    </dgm:pt>
    <dgm:pt modelId="{85BCD79D-CE2C-4B95-B226-A6693318FC1F}" type="pres">
      <dgm:prSet presAssocID="{D572BE32-78ED-48F7-9A3B-8B37230F8F81}" presName="pictRect" presStyleLbl="node1" presStyleIdx="3" presStyleCnt="6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5BB71994-21C9-4E75-BE24-AC6749036DC4}" type="pres">
      <dgm:prSet presAssocID="{D572BE32-78ED-48F7-9A3B-8B37230F8F81}" presName="textRect" presStyleLbl="revTx" presStyleIdx="3" presStyleCnt="6">
        <dgm:presLayoutVars>
          <dgm:bulletEnabled val="1"/>
        </dgm:presLayoutVars>
      </dgm:prSet>
      <dgm:spPr/>
    </dgm:pt>
    <dgm:pt modelId="{821D88A6-F93E-41CD-9564-D432E5B531D5}" type="pres">
      <dgm:prSet presAssocID="{A07758EE-03F4-42B2-9901-48DB56DF4DC7}" presName="sibTrans" presStyleLbl="sibTrans2D1" presStyleIdx="0" presStyleCnt="0"/>
      <dgm:spPr/>
    </dgm:pt>
    <dgm:pt modelId="{082B742B-9B49-4CD0-9897-40B84694A9F1}" type="pres">
      <dgm:prSet presAssocID="{E0A0BDB5-768D-410C-9E5C-EB52B510961B}" presName="compNode" presStyleCnt="0"/>
      <dgm:spPr/>
    </dgm:pt>
    <dgm:pt modelId="{D1C224AD-B064-4933-9040-7F3AF12B5167}" type="pres">
      <dgm:prSet presAssocID="{E0A0BDB5-768D-410C-9E5C-EB52B510961B}" presName="pictRect" presStyleLbl="node1" presStyleIdx="4" presStyleCnt="6"/>
      <dgm:spPr>
        <a:blipFill>
          <a:blip xmlns:r="http://schemas.openxmlformats.org/officeDocument/2006/relationships" r:embed="rId5"/>
          <a:srcRect/>
          <a:stretch>
            <a:fillRect l="-5000" r="-5000"/>
          </a:stretch>
        </a:blipFill>
      </dgm:spPr>
    </dgm:pt>
    <dgm:pt modelId="{A2178CCD-434C-49C7-A5BE-CB776F83B2EE}" type="pres">
      <dgm:prSet presAssocID="{E0A0BDB5-768D-410C-9E5C-EB52B510961B}" presName="textRect" presStyleLbl="revTx" presStyleIdx="4" presStyleCnt="6">
        <dgm:presLayoutVars>
          <dgm:bulletEnabled val="1"/>
        </dgm:presLayoutVars>
      </dgm:prSet>
      <dgm:spPr/>
    </dgm:pt>
    <dgm:pt modelId="{24CAB776-083F-49DF-8DCA-B4E26791D264}" type="pres">
      <dgm:prSet presAssocID="{C9BD1A9C-686D-41E9-A0DE-068D761CED03}" presName="sibTrans" presStyleLbl="sibTrans2D1" presStyleIdx="0" presStyleCnt="0"/>
      <dgm:spPr/>
    </dgm:pt>
    <dgm:pt modelId="{763149F3-7FEC-4C78-B8C0-009140EF1DA2}" type="pres">
      <dgm:prSet presAssocID="{3B3F6B40-5003-4785-8C3E-C9F2EFE9319A}" presName="compNode" presStyleCnt="0"/>
      <dgm:spPr/>
    </dgm:pt>
    <dgm:pt modelId="{A33E7A68-97B3-4664-8EB7-6BDC15C6D802}" type="pres">
      <dgm:prSet presAssocID="{3B3F6B40-5003-4785-8C3E-C9F2EFE9319A}" presName="pictRect" presStyleLbl="node1" presStyleIdx="5" presStyleCnt="6"/>
      <dgm:spPr>
        <a:blipFill>
          <a:blip xmlns:r="http://schemas.openxmlformats.org/officeDocument/2006/relationships" r:embed="rId6"/>
          <a:srcRect/>
          <a:stretch>
            <a:fillRect l="-11000" r="-11000"/>
          </a:stretch>
        </a:blipFill>
      </dgm:spPr>
    </dgm:pt>
    <dgm:pt modelId="{873A3E98-9BA1-462A-B169-A5F451EF8DEE}" type="pres">
      <dgm:prSet presAssocID="{3B3F6B40-5003-4785-8C3E-C9F2EFE9319A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AA061616-0906-410D-80EA-46DAF363022F}" type="presOf" srcId="{5D9F71B1-C87B-4CFD-B3B6-507E1FEA9B26}" destId="{6E8C7548-9C05-4E8E-A00C-13140FF729A2}" srcOrd="0" destOrd="0" presId="urn:microsoft.com/office/officeart/2005/8/layout/pList1"/>
    <dgm:cxn modelId="{E6493D19-352A-4AC8-9719-74BC1A95E4CB}" type="presOf" srcId="{C9BD1A9C-686D-41E9-A0DE-068D761CED03}" destId="{24CAB776-083F-49DF-8DCA-B4E26791D264}" srcOrd="0" destOrd="0" presId="urn:microsoft.com/office/officeart/2005/8/layout/pList1"/>
    <dgm:cxn modelId="{3EDCBD26-DA73-4FD0-99E5-2C076339BE2C}" srcId="{5D9F71B1-C87B-4CFD-B3B6-507E1FEA9B26}" destId="{57583876-F010-4FB3-B70E-E605E7EB22FB}" srcOrd="1" destOrd="0" parTransId="{54F50EB0-1A6D-4FC2-8343-2EB935A243F9}" sibTransId="{900F3994-5574-4E18-8E1D-103C9B8AFBEF}"/>
    <dgm:cxn modelId="{1E93112B-7937-4EE3-8491-002150A175D3}" type="presOf" srcId="{3B3F6B40-5003-4785-8C3E-C9F2EFE9319A}" destId="{873A3E98-9BA1-462A-B169-A5F451EF8DEE}" srcOrd="0" destOrd="0" presId="urn:microsoft.com/office/officeart/2005/8/layout/pList1"/>
    <dgm:cxn modelId="{A199C93C-5474-432C-96DD-8B5BA7EAEE56}" srcId="{5D9F71B1-C87B-4CFD-B3B6-507E1FEA9B26}" destId="{D572BE32-78ED-48F7-9A3B-8B37230F8F81}" srcOrd="3" destOrd="0" parTransId="{07B72168-A150-462E-A906-42FD86129438}" sibTransId="{A07758EE-03F4-42B2-9901-48DB56DF4DC7}"/>
    <dgm:cxn modelId="{1AF8A745-D0ED-40C6-BF93-55D574A583B3}" srcId="{5D9F71B1-C87B-4CFD-B3B6-507E1FEA9B26}" destId="{E0A0BDB5-768D-410C-9E5C-EB52B510961B}" srcOrd="4" destOrd="0" parTransId="{844B760F-A4D1-44A8-AD37-63456DD17AB8}" sibTransId="{C9BD1A9C-686D-41E9-A0DE-068D761CED03}"/>
    <dgm:cxn modelId="{9166C465-D125-4633-B8E6-516DBC7D10FC}" srcId="{5D9F71B1-C87B-4CFD-B3B6-507E1FEA9B26}" destId="{3B3F6B40-5003-4785-8C3E-C9F2EFE9319A}" srcOrd="5" destOrd="0" parTransId="{58804559-DC70-4DFD-96D1-24B0651A9664}" sibTransId="{ED32D204-354C-49A4-9ABD-2D3F8FCEDA89}"/>
    <dgm:cxn modelId="{F7974D6B-492A-4305-9A80-ECDAE64D790B}" srcId="{5D9F71B1-C87B-4CFD-B3B6-507E1FEA9B26}" destId="{BEEB0DD1-8292-45D7-9510-7D4B735BA60D}" srcOrd="0" destOrd="0" parTransId="{CC561CB5-3B9F-453C-BC79-B0A079C33E0D}" sibTransId="{901A8656-7F81-4560-9724-B7497E4BB93C}"/>
    <dgm:cxn modelId="{99313057-A9F4-4B58-BB37-22D6A259F582}" type="presOf" srcId="{CE19AFE4-5BF6-47D8-85D5-8ED6CA73CC78}" destId="{1471C690-66A4-4418-A0A3-1C41786BBA3F}" srcOrd="0" destOrd="0" presId="urn:microsoft.com/office/officeart/2005/8/layout/pList1"/>
    <dgm:cxn modelId="{BB82F199-DEB6-450F-9360-954371685493}" type="presOf" srcId="{2D31B84C-B237-42F2-9A56-A4458428964C}" destId="{3BD00D64-C0D4-4DF0-97DE-99EF90725E7E}" srcOrd="0" destOrd="0" presId="urn:microsoft.com/office/officeart/2005/8/layout/pList1"/>
    <dgm:cxn modelId="{4A240DB1-65D3-4A0F-9B13-738E94CD683B}" type="presOf" srcId="{57583876-F010-4FB3-B70E-E605E7EB22FB}" destId="{5E8394E7-2A2E-4B33-988F-E2C159B62922}" srcOrd="0" destOrd="0" presId="urn:microsoft.com/office/officeart/2005/8/layout/pList1"/>
    <dgm:cxn modelId="{DF5F29CA-BC8D-4415-A1F5-8599B0611099}" type="presOf" srcId="{901A8656-7F81-4560-9724-B7497E4BB93C}" destId="{2536B393-B98C-41B8-8A56-B31C6B72B3DE}" srcOrd="0" destOrd="0" presId="urn:microsoft.com/office/officeart/2005/8/layout/pList1"/>
    <dgm:cxn modelId="{9D12DBD6-135D-4D2F-AABA-814459F851EC}" type="presOf" srcId="{A07758EE-03F4-42B2-9901-48DB56DF4DC7}" destId="{821D88A6-F93E-41CD-9564-D432E5B531D5}" srcOrd="0" destOrd="0" presId="urn:microsoft.com/office/officeart/2005/8/layout/pList1"/>
    <dgm:cxn modelId="{693611DD-DA5C-4424-A0CC-2E532EA48072}" srcId="{5D9F71B1-C87B-4CFD-B3B6-507E1FEA9B26}" destId="{2D31B84C-B237-42F2-9A56-A4458428964C}" srcOrd="2" destOrd="0" parTransId="{0C886E31-4211-4DB4-A9F7-69B23889EA20}" sibTransId="{CE19AFE4-5BF6-47D8-85D5-8ED6CA73CC78}"/>
    <dgm:cxn modelId="{AF9FCAE3-CC99-43DF-AD48-B8B4B2401B44}" type="presOf" srcId="{D572BE32-78ED-48F7-9A3B-8B37230F8F81}" destId="{5BB71994-21C9-4E75-BE24-AC6749036DC4}" srcOrd="0" destOrd="0" presId="urn:microsoft.com/office/officeart/2005/8/layout/pList1"/>
    <dgm:cxn modelId="{980D54EB-811D-4E18-8623-FFC0445DE6AE}" type="presOf" srcId="{BEEB0DD1-8292-45D7-9510-7D4B735BA60D}" destId="{32B59B9C-139B-46A7-B093-B10586C95C22}" srcOrd="0" destOrd="0" presId="urn:microsoft.com/office/officeart/2005/8/layout/pList1"/>
    <dgm:cxn modelId="{0D63C5FA-BBC3-4926-8A23-FE14C7A56B73}" type="presOf" srcId="{900F3994-5574-4E18-8E1D-103C9B8AFBEF}" destId="{2236F733-B9FF-4509-8AB1-473DDC3B6C5B}" srcOrd="0" destOrd="0" presId="urn:microsoft.com/office/officeart/2005/8/layout/pList1"/>
    <dgm:cxn modelId="{C0CE26FC-BD0E-4AE0-B53B-96320602FCAC}" type="presOf" srcId="{E0A0BDB5-768D-410C-9E5C-EB52B510961B}" destId="{A2178CCD-434C-49C7-A5BE-CB776F83B2EE}" srcOrd="0" destOrd="0" presId="urn:microsoft.com/office/officeart/2005/8/layout/pList1"/>
    <dgm:cxn modelId="{8CCDDB67-4187-4234-B217-F25DD02E029B}" type="presParOf" srcId="{6E8C7548-9C05-4E8E-A00C-13140FF729A2}" destId="{86D02DA7-6B0F-4A09-B8D8-4022C3CB45E3}" srcOrd="0" destOrd="0" presId="urn:microsoft.com/office/officeart/2005/8/layout/pList1"/>
    <dgm:cxn modelId="{88CADFB6-9A8D-44BA-A804-C12A4093FB6B}" type="presParOf" srcId="{86D02DA7-6B0F-4A09-B8D8-4022C3CB45E3}" destId="{4A584185-C360-452B-AEA5-680A87A37140}" srcOrd="0" destOrd="0" presId="urn:microsoft.com/office/officeart/2005/8/layout/pList1"/>
    <dgm:cxn modelId="{28F65D23-FF83-431A-A180-BBF8CDC7EF3B}" type="presParOf" srcId="{86D02DA7-6B0F-4A09-B8D8-4022C3CB45E3}" destId="{32B59B9C-139B-46A7-B093-B10586C95C22}" srcOrd="1" destOrd="0" presId="urn:microsoft.com/office/officeart/2005/8/layout/pList1"/>
    <dgm:cxn modelId="{8FD37AFB-577B-4F77-861C-A7F2D737E1DD}" type="presParOf" srcId="{6E8C7548-9C05-4E8E-A00C-13140FF729A2}" destId="{2536B393-B98C-41B8-8A56-B31C6B72B3DE}" srcOrd="1" destOrd="0" presId="urn:microsoft.com/office/officeart/2005/8/layout/pList1"/>
    <dgm:cxn modelId="{206677C9-7A63-48CF-A57C-0E4BB9995082}" type="presParOf" srcId="{6E8C7548-9C05-4E8E-A00C-13140FF729A2}" destId="{D22B1819-B51F-4A4D-A48A-D50F17842F36}" srcOrd="2" destOrd="0" presId="urn:microsoft.com/office/officeart/2005/8/layout/pList1"/>
    <dgm:cxn modelId="{36440649-18C8-4DE4-A38A-3B22B0A8A735}" type="presParOf" srcId="{D22B1819-B51F-4A4D-A48A-D50F17842F36}" destId="{67129620-5BDB-47CC-A644-967F5F6C8034}" srcOrd="0" destOrd="0" presId="urn:microsoft.com/office/officeart/2005/8/layout/pList1"/>
    <dgm:cxn modelId="{A3BEEB25-59FA-496D-ABA2-B52A3DE456E3}" type="presParOf" srcId="{D22B1819-B51F-4A4D-A48A-D50F17842F36}" destId="{5E8394E7-2A2E-4B33-988F-E2C159B62922}" srcOrd="1" destOrd="0" presId="urn:microsoft.com/office/officeart/2005/8/layout/pList1"/>
    <dgm:cxn modelId="{B37A9166-36ED-416C-A9E2-3297D3FB9AA7}" type="presParOf" srcId="{6E8C7548-9C05-4E8E-A00C-13140FF729A2}" destId="{2236F733-B9FF-4509-8AB1-473DDC3B6C5B}" srcOrd="3" destOrd="0" presId="urn:microsoft.com/office/officeart/2005/8/layout/pList1"/>
    <dgm:cxn modelId="{680CE41E-5E04-4D03-8CA7-B23E3463AE55}" type="presParOf" srcId="{6E8C7548-9C05-4E8E-A00C-13140FF729A2}" destId="{B4A84127-8741-4C06-BB63-438034862306}" srcOrd="4" destOrd="0" presId="urn:microsoft.com/office/officeart/2005/8/layout/pList1"/>
    <dgm:cxn modelId="{BF8605FB-F581-444D-8BB9-3E9924598014}" type="presParOf" srcId="{B4A84127-8741-4C06-BB63-438034862306}" destId="{B53E5391-F7A6-437F-8FD8-89625376CD96}" srcOrd="0" destOrd="0" presId="urn:microsoft.com/office/officeart/2005/8/layout/pList1"/>
    <dgm:cxn modelId="{FEC64ADD-0292-4DDA-801D-AE08A5B6D70C}" type="presParOf" srcId="{B4A84127-8741-4C06-BB63-438034862306}" destId="{3BD00D64-C0D4-4DF0-97DE-99EF90725E7E}" srcOrd="1" destOrd="0" presId="urn:microsoft.com/office/officeart/2005/8/layout/pList1"/>
    <dgm:cxn modelId="{7CC848EA-1C9C-4CFB-8C18-ED68AE453FED}" type="presParOf" srcId="{6E8C7548-9C05-4E8E-A00C-13140FF729A2}" destId="{1471C690-66A4-4418-A0A3-1C41786BBA3F}" srcOrd="5" destOrd="0" presId="urn:microsoft.com/office/officeart/2005/8/layout/pList1"/>
    <dgm:cxn modelId="{6BB6FB76-1AB7-4FD8-96CC-D73AB79B0035}" type="presParOf" srcId="{6E8C7548-9C05-4E8E-A00C-13140FF729A2}" destId="{224F9A1D-2177-4450-B3FE-91B000775339}" srcOrd="6" destOrd="0" presId="urn:microsoft.com/office/officeart/2005/8/layout/pList1"/>
    <dgm:cxn modelId="{B3089615-1685-47FE-A4D1-3BDFDC2CAF9D}" type="presParOf" srcId="{224F9A1D-2177-4450-B3FE-91B000775339}" destId="{85BCD79D-CE2C-4B95-B226-A6693318FC1F}" srcOrd="0" destOrd="0" presId="urn:microsoft.com/office/officeart/2005/8/layout/pList1"/>
    <dgm:cxn modelId="{778792A7-1BA0-48E4-9D17-4C98D7B62ED7}" type="presParOf" srcId="{224F9A1D-2177-4450-B3FE-91B000775339}" destId="{5BB71994-21C9-4E75-BE24-AC6749036DC4}" srcOrd="1" destOrd="0" presId="urn:microsoft.com/office/officeart/2005/8/layout/pList1"/>
    <dgm:cxn modelId="{3DF7720A-F295-40BE-BD18-19EF59421878}" type="presParOf" srcId="{6E8C7548-9C05-4E8E-A00C-13140FF729A2}" destId="{821D88A6-F93E-41CD-9564-D432E5B531D5}" srcOrd="7" destOrd="0" presId="urn:microsoft.com/office/officeart/2005/8/layout/pList1"/>
    <dgm:cxn modelId="{6D68A9D0-5E1D-4806-8332-96559C7295BB}" type="presParOf" srcId="{6E8C7548-9C05-4E8E-A00C-13140FF729A2}" destId="{082B742B-9B49-4CD0-9897-40B84694A9F1}" srcOrd="8" destOrd="0" presId="urn:microsoft.com/office/officeart/2005/8/layout/pList1"/>
    <dgm:cxn modelId="{E4AFDB72-7B34-42AB-8663-475407F957AF}" type="presParOf" srcId="{082B742B-9B49-4CD0-9897-40B84694A9F1}" destId="{D1C224AD-B064-4933-9040-7F3AF12B5167}" srcOrd="0" destOrd="0" presId="urn:microsoft.com/office/officeart/2005/8/layout/pList1"/>
    <dgm:cxn modelId="{F834210F-203D-4608-86D2-D321759A1CC2}" type="presParOf" srcId="{082B742B-9B49-4CD0-9897-40B84694A9F1}" destId="{A2178CCD-434C-49C7-A5BE-CB776F83B2EE}" srcOrd="1" destOrd="0" presId="urn:microsoft.com/office/officeart/2005/8/layout/pList1"/>
    <dgm:cxn modelId="{4CC3B723-0D45-400D-A74B-C690EE2CD889}" type="presParOf" srcId="{6E8C7548-9C05-4E8E-A00C-13140FF729A2}" destId="{24CAB776-083F-49DF-8DCA-B4E26791D264}" srcOrd="9" destOrd="0" presId="urn:microsoft.com/office/officeart/2005/8/layout/pList1"/>
    <dgm:cxn modelId="{D4CA07AC-55A4-45C4-815F-6A9865396ECC}" type="presParOf" srcId="{6E8C7548-9C05-4E8E-A00C-13140FF729A2}" destId="{763149F3-7FEC-4C78-B8C0-009140EF1DA2}" srcOrd="10" destOrd="0" presId="urn:microsoft.com/office/officeart/2005/8/layout/pList1"/>
    <dgm:cxn modelId="{1E30AB61-AFDA-443F-9EFA-49951F5D8588}" type="presParOf" srcId="{763149F3-7FEC-4C78-B8C0-009140EF1DA2}" destId="{A33E7A68-97B3-4664-8EB7-6BDC15C6D802}" srcOrd="0" destOrd="0" presId="urn:microsoft.com/office/officeart/2005/8/layout/pList1"/>
    <dgm:cxn modelId="{67C070D5-927F-4B42-AA97-0B3503DA898E}" type="presParOf" srcId="{763149F3-7FEC-4C78-B8C0-009140EF1DA2}" destId="{873A3E98-9BA1-462A-B169-A5F451EF8DE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689057-F8A1-4F60-A42F-28A60DCE7E5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7E93DDE-BED9-45A6-986C-0C67C4412B40}">
      <dgm:prSet phldrT="[Text]"/>
      <dgm:spPr/>
      <dgm:t>
        <a:bodyPr/>
        <a:lstStyle/>
        <a:p>
          <a:r>
            <a:rPr lang="en-GB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are we trying to do?</a:t>
          </a:r>
        </a:p>
      </dgm:t>
    </dgm:pt>
    <dgm:pt modelId="{906084BC-CC6E-4ABD-BA5D-BAC7B3D3A13F}" type="parTrans" cxnId="{8F7CC018-8EE7-4E45-860C-89020C2D78D6}">
      <dgm:prSet/>
      <dgm:spPr/>
      <dgm:t>
        <a:bodyPr/>
        <a:lstStyle/>
        <a:p>
          <a:endParaRPr lang="en-GB"/>
        </a:p>
      </dgm:t>
    </dgm:pt>
    <dgm:pt modelId="{9244929C-3382-415C-9968-568AD22B6614}" type="sibTrans" cxnId="{8F7CC018-8EE7-4E45-860C-89020C2D78D6}">
      <dgm:prSet/>
      <dgm:spPr/>
      <dgm:t>
        <a:bodyPr/>
        <a:lstStyle/>
        <a:p>
          <a:endParaRPr lang="en-GB"/>
        </a:p>
      </dgm:t>
    </dgm:pt>
    <dgm:pt modelId="{A9B309F1-F8EB-4EF4-BADE-906C6A5800FC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Why</a:t>
          </a:r>
        </a:p>
      </dgm:t>
    </dgm:pt>
    <dgm:pt modelId="{B04863F6-EAA3-4F7B-B96E-79A02185173D}" type="parTrans" cxnId="{7E21E836-FF3B-4245-8544-695F71A173F0}">
      <dgm:prSet/>
      <dgm:spPr/>
      <dgm:t>
        <a:bodyPr/>
        <a:lstStyle/>
        <a:p>
          <a:endParaRPr lang="en-GB"/>
        </a:p>
      </dgm:t>
    </dgm:pt>
    <dgm:pt modelId="{6CF6E285-125E-4482-B67A-0E9FB731C5AD}" type="sibTrans" cxnId="{7E21E836-FF3B-4245-8544-695F71A173F0}">
      <dgm:prSet/>
      <dgm:spPr/>
      <dgm:t>
        <a:bodyPr/>
        <a:lstStyle/>
        <a:p>
          <a:endParaRPr lang="en-GB"/>
        </a:p>
      </dgm:t>
    </dgm:pt>
    <dgm:pt modelId="{8D4BED78-9503-473A-B3C8-A9B5B7B1CDB6}">
      <dgm:prSet phldrT="[Text]"/>
      <dgm:spPr/>
      <dgm:t>
        <a:bodyPr/>
        <a:lstStyle/>
        <a:p>
          <a:r>
            <a:rPr lang="en-GB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are we doing it?</a:t>
          </a:r>
        </a:p>
      </dgm:t>
    </dgm:pt>
    <dgm:pt modelId="{69D4E455-69EE-491C-A780-D46792D9CF36}" type="parTrans" cxnId="{67A2817E-6521-443B-BBF2-5B996751E7C6}">
      <dgm:prSet/>
      <dgm:spPr/>
      <dgm:t>
        <a:bodyPr/>
        <a:lstStyle/>
        <a:p>
          <a:endParaRPr lang="en-GB"/>
        </a:p>
      </dgm:t>
    </dgm:pt>
    <dgm:pt modelId="{20FE2135-894B-4F0E-B248-8D47DA9A2F61}" type="sibTrans" cxnId="{67A2817E-6521-443B-BBF2-5B996751E7C6}">
      <dgm:prSet/>
      <dgm:spPr/>
      <dgm:t>
        <a:bodyPr/>
        <a:lstStyle/>
        <a:p>
          <a:endParaRPr lang="en-GB"/>
        </a:p>
      </dgm:t>
    </dgm:pt>
    <dgm:pt modelId="{5F564713-5162-486E-BD32-50E14A723E66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When</a:t>
          </a:r>
        </a:p>
      </dgm:t>
    </dgm:pt>
    <dgm:pt modelId="{49467AC8-782D-4DEA-85DA-70CBAEA30F3E}" type="parTrans" cxnId="{F9A1E513-7869-403E-9E5B-268FC9291169}">
      <dgm:prSet/>
      <dgm:spPr/>
      <dgm:t>
        <a:bodyPr/>
        <a:lstStyle/>
        <a:p>
          <a:endParaRPr lang="en-GB"/>
        </a:p>
      </dgm:t>
    </dgm:pt>
    <dgm:pt modelId="{E48C820D-A2F1-457F-9FAA-09CFCB291919}" type="sibTrans" cxnId="{F9A1E513-7869-403E-9E5B-268FC9291169}">
      <dgm:prSet/>
      <dgm:spPr/>
      <dgm:t>
        <a:bodyPr/>
        <a:lstStyle/>
        <a:p>
          <a:endParaRPr lang="en-GB"/>
        </a:p>
      </dgm:t>
    </dgm:pt>
    <dgm:pt modelId="{119474EA-B39F-4EBB-9472-4D48533752C4}">
      <dgm:prSet phldrT="[Text]"/>
      <dgm:spPr/>
      <dgm:t>
        <a:bodyPr/>
        <a:lstStyle/>
        <a:p>
          <a:r>
            <a:rPr lang="en-GB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do we do it?</a:t>
          </a:r>
        </a:p>
      </dgm:t>
    </dgm:pt>
    <dgm:pt modelId="{E70816CD-B63A-48FC-9BE7-7BEA085C52FD}" type="parTrans" cxnId="{414D8403-246E-417A-B2C2-51F7EE6047FF}">
      <dgm:prSet/>
      <dgm:spPr/>
      <dgm:t>
        <a:bodyPr/>
        <a:lstStyle/>
        <a:p>
          <a:endParaRPr lang="en-GB"/>
        </a:p>
      </dgm:t>
    </dgm:pt>
    <dgm:pt modelId="{09CE1C23-BE76-4EC4-ABA9-ED9EEE4EC8FE}" type="sibTrans" cxnId="{414D8403-246E-417A-B2C2-51F7EE6047FF}">
      <dgm:prSet/>
      <dgm:spPr/>
      <dgm:t>
        <a:bodyPr/>
        <a:lstStyle/>
        <a:p>
          <a:endParaRPr lang="en-GB"/>
        </a:p>
      </dgm:t>
    </dgm:pt>
    <dgm:pt modelId="{2CAF9CC0-1806-434B-B462-22A8E83BE8B9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How</a:t>
          </a:r>
        </a:p>
      </dgm:t>
    </dgm:pt>
    <dgm:pt modelId="{74C3CA26-D75D-4CD5-A094-6B0BCCB39026}" type="parTrans" cxnId="{7F1A05C8-E6ED-473C-9364-FF2F5F0D5BD0}">
      <dgm:prSet/>
      <dgm:spPr/>
      <dgm:t>
        <a:bodyPr/>
        <a:lstStyle/>
        <a:p>
          <a:endParaRPr lang="en-GB"/>
        </a:p>
      </dgm:t>
    </dgm:pt>
    <dgm:pt modelId="{B17169EF-E9F0-4418-83E3-60F72F7B40D2}" type="sibTrans" cxnId="{7F1A05C8-E6ED-473C-9364-FF2F5F0D5BD0}">
      <dgm:prSet/>
      <dgm:spPr/>
      <dgm:t>
        <a:bodyPr/>
        <a:lstStyle/>
        <a:p>
          <a:endParaRPr lang="en-GB"/>
        </a:p>
      </dgm:t>
    </dgm:pt>
    <dgm:pt modelId="{AA2C4BC1-8EBF-4440-8773-23903E83E572}">
      <dgm:prSet phldrT="[Text]"/>
      <dgm:spPr/>
      <dgm:t>
        <a:bodyPr/>
        <a:lstStyle/>
        <a:p>
          <a:r>
            <a:rPr lang="en-GB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do we do it?</a:t>
          </a:r>
        </a:p>
      </dgm:t>
    </dgm:pt>
    <dgm:pt modelId="{57E572E8-BE04-4463-BB07-C93A00712650}" type="parTrans" cxnId="{D17A815B-F4B4-498E-BE87-CA3D1179440F}">
      <dgm:prSet/>
      <dgm:spPr/>
      <dgm:t>
        <a:bodyPr/>
        <a:lstStyle/>
        <a:p>
          <a:endParaRPr lang="en-GB"/>
        </a:p>
      </dgm:t>
    </dgm:pt>
    <dgm:pt modelId="{EFCF9DB4-31F5-4690-BE31-2F77CF87DCB7}" type="sibTrans" cxnId="{D17A815B-F4B4-498E-BE87-CA3D1179440F}">
      <dgm:prSet/>
      <dgm:spPr/>
      <dgm:t>
        <a:bodyPr/>
        <a:lstStyle/>
        <a:p>
          <a:endParaRPr lang="en-GB"/>
        </a:p>
      </dgm:t>
    </dgm:pt>
    <dgm:pt modelId="{F3E1BF83-1B2E-4056-B028-7155983452F9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What</a:t>
          </a:r>
        </a:p>
      </dgm:t>
    </dgm:pt>
    <dgm:pt modelId="{BEFF16C8-3C1E-4F52-9C83-04C7547739BB}" type="sibTrans" cxnId="{7174AD5B-0128-47EC-89AD-AAFE107A0814}">
      <dgm:prSet/>
      <dgm:spPr/>
      <dgm:t>
        <a:bodyPr/>
        <a:lstStyle/>
        <a:p>
          <a:endParaRPr lang="en-GB"/>
        </a:p>
      </dgm:t>
    </dgm:pt>
    <dgm:pt modelId="{32B7415B-6E2C-4558-8FBC-EC1C58067EA5}" type="parTrans" cxnId="{7174AD5B-0128-47EC-89AD-AAFE107A0814}">
      <dgm:prSet/>
      <dgm:spPr/>
      <dgm:t>
        <a:bodyPr/>
        <a:lstStyle/>
        <a:p>
          <a:endParaRPr lang="en-GB"/>
        </a:p>
      </dgm:t>
    </dgm:pt>
    <dgm:pt modelId="{33A6E2E0-0CEF-4ECD-9011-501391EF6577}" type="pres">
      <dgm:prSet presAssocID="{5A689057-F8A1-4F60-A42F-28A60DCE7E58}" presName="linear" presStyleCnt="0">
        <dgm:presLayoutVars>
          <dgm:dir/>
          <dgm:animLvl val="lvl"/>
          <dgm:resizeHandles val="exact"/>
        </dgm:presLayoutVars>
      </dgm:prSet>
      <dgm:spPr/>
    </dgm:pt>
    <dgm:pt modelId="{A0545E50-3137-43B4-85F1-4C361752C5BA}" type="pres">
      <dgm:prSet presAssocID="{F3E1BF83-1B2E-4056-B028-7155983452F9}" presName="parentLin" presStyleCnt="0"/>
      <dgm:spPr/>
    </dgm:pt>
    <dgm:pt modelId="{484C7C35-CFFA-410F-B109-F6D35BE05888}" type="pres">
      <dgm:prSet presAssocID="{F3E1BF83-1B2E-4056-B028-7155983452F9}" presName="parentLeftMargin" presStyleLbl="node1" presStyleIdx="0" presStyleCnt="4"/>
      <dgm:spPr/>
    </dgm:pt>
    <dgm:pt modelId="{C456C7FC-1E6F-42B3-B733-1D7F98C746FF}" type="pres">
      <dgm:prSet presAssocID="{F3E1BF83-1B2E-4056-B028-7155983452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828A77C-23F7-4162-AAEF-319F6681D242}" type="pres">
      <dgm:prSet presAssocID="{F3E1BF83-1B2E-4056-B028-7155983452F9}" presName="negativeSpace" presStyleCnt="0"/>
      <dgm:spPr/>
    </dgm:pt>
    <dgm:pt modelId="{944F02D8-1D20-46D0-8D0F-DEC29466E7C3}" type="pres">
      <dgm:prSet presAssocID="{F3E1BF83-1B2E-4056-B028-7155983452F9}" presName="childText" presStyleLbl="conFgAcc1" presStyleIdx="0" presStyleCnt="4">
        <dgm:presLayoutVars>
          <dgm:bulletEnabled val="1"/>
        </dgm:presLayoutVars>
      </dgm:prSet>
      <dgm:spPr/>
    </dgm:pt>
    <dgm:pt modelId="{EF34122D-B7B0-4157-87ED-F3C496C81F04}" type="pres">
      <dgm:prSet presAssocID="{BEFF16C8-3C1E-4F52-9C83-04C7547739BB}" presName="spaceBetweenRectangles" presStyleCnt="0"/>
      <dgm:spPr/>
    </dgm:pt>
    <dgm:pt modelId="{6FB03A3A-10E6-4E68-86A4-5AEC4D910E22}" type="pres">
      <dgm:prSet presAssocID="{A9B309F1-F8EB-4EF4-BADE-906C6A5800FC}" presName="parentLin" presStyleCnt="0"/>
      <dgm:spPr/>
    </dgm:pt>
    <dgm:pt modelId="{CCA57A33-18A8-43D8-B30E-808215E78859}" type="pres">
      <dgm:prSet presAssocID="{A9B309F1-F8EB-4EF4-BADE-906C6A5800FC}" presName="parentLeftMargin" presStyleLbl="node1" presStyleIdx="0" presStyleCnt="4"/>
      <dgm:spPr/>
    </dgm:pt>
    <dgm:pt modelId="{B40D2925-5FC6-4C8A-A9C7-7991BCC38E4D}" type="pres">
      <dgm:prSet presAssocID="{A9B309F1-F8EB-4EF4-BADE-906C6A5800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90A28A6-1371-457B-9C05-E1BABD680594}" type="pres">
      <dgm:prSet presAssocID="{A9B309F1-F8EB-4EF4-BADE-906C6A5800FC}" presName="negativeSpace" presStyleCnt="0"/>
      <dgm:spPr/>
    </dgm:pt>
    <dgm:pt modelId="{68C9E783-98F7-451D-ADCF-7B65C630B57B}" type="pres">
      <dgm:prSet presAssocID="{A9B309F1-F8EB-4EF4-BADE-906C6A5800FC}" presName="childText" presStyleLbl="conFgAcc1" presStyleIdx="1" presStyleCnt="4">
        <dgm:presLayoutVars>
          <dgm:bulletEnabled val="1"/>
        </dgm:presLayoutVars>
      </dgm:prSet>
      <dgm:spPr/>
    </dgm:pt>
    <dgm:pt modelId="{84C597D0-F74D-4424-8F6C-CD31ECF22D42}" type="pres">
      <dgm:prSet presAssocID="{6CF6E285-125E-4482-B67A-0E9FB731C5AD}" presName="spaceBetweenRectangles" presStyleCnt="0"/>
      <dgm:spPr/>
    </dgm:pt>
    <dgm:pt modelId="{0E850DA1-FB1A-42E1-BBDE-62F6B4BDE1F6}" type="pres">
      <dgm:prSet presAssocID="{5F564713-5162-486E-BD32-50E14A723E66}" presName="parentLin" presStyleCnt="0"/>
      <dgm:spPr/>
    </dgm:pt>
    <dgm:pt modelId="{87888B4E-17CD-4C49-98BB-851F9065184B}" type="pres">
      <dgm:prSet presAssocID="{5F564713-5162-486E-BD32-50E14A723E66}" presName="parentLeftMargin" presStyleLbl="node1" presStyleIdx="1" presStyleCnt="4"/>
      <dgm:spPr/>
    </dgm:pt>
    <dgm:pt modelId="{CA646BE9-C66E-4D30-8D34-4A7EEA40645D}" type="pres">
      <dgm:prSet presAssocID="{5F564713-5162-486E-BD32-50E14A723E6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001461-50D1-449A-B30E-1E365F533F25}" type="pres">
      <dgm:prSet presAssocID="{5F564713-5162-486E-BD32-50E14A723E66}" presName="negativeSpace" presStyleCnt="0"/>
      <dgm:spPr/>
    </dgm:pt>
    <dgm:pt modelId="{6CA2C5E8-A369-4E78-BA85-888B57E655B4}" type="pres">
      <dgm:prSet presAssocID="{5F564713-5162-486E-BD32-50E14A723E66}" presName="childText" presStyleLbl="conFgAcc1" presStyleIdx="2" presStyleCnt="4">
        <dgm:presLayoutVars>
          <dgm:bulletEnabled val="1"/>
        </dgm:presLayoutVars>
      </dgm:prSet>
      <dgm:spPr/>
    </dgm:pt>
    <dgm:pt modelId="{5532636C-2C1D-4D7C-82F5-0F141178AAE4}" type="pres">
      <dgm:prSet presAssocID="{E48C820D-A2F1-457F-9FAA-09CFCB291919}" presName="spaceBetweenRectangles" presStyleCnt="0"/>
      <dgm:spPr/>
    </dgm:pt>
    <dgm:pt modelId="{C96C3FEB-B544-4EA9-B34A-ACB0446FB48F}" type="pres">
      <dgm:prSet presAssocID="{2CAF9CC0-1806-434B-B462-22A8E83BE8B9}" presName="parentLin" presStyleCnt="0"/>
      <dgm:spPr/>
    </dgm:pt>
    <dgm:pt modelId="{CB78E83C-4132-4C21-8A73-15F801AE9C9F}" type="pres">
      <dgm:prSet presAssocID="{2CAF9CC0-1806-434B-B462-22A8E83BE8B9}" presName="parentLeftMargin" presStyleLbl="node1" presStyleIdx="2" presStyleCnt="4"/>
      <dgm:spPr/>
    </dgm:pt>
    <dgm:pt modelId="{33E1D75A-389E-481D-9237-C77C5452D68E}" type="pres">
      <dgm:prSet presAssocID="{2CAF9CC0-1806-434B-B462-22A8E83BE8B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F663CBF-A605-487E-9DEC-227E72E02D69}" type="pres">
      <dgm:prSet presAssocID="{2CAF9CC0-1806-434B-B462-22A8E83BE8B9}" presName="negativeSpace" presStyleCnt="0"/>
      <dgm:spPr/>
    </dgm:pt>
    <dgm:pt modelId="{171EC9E8-3941-4C9D-815F-66DA5AB9F9B8}" type="pres">
      <dgm:prSet presAssocID="{2CAF9CC0-1806-434B-B462-22A8E83BE8B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14D8403-246E-417A-B2C2-51F7EE6047FF}" srcId="{5F564713-5162-486E-BD32-50E14A723E66}" destId="{119474EA-B39F-4EBB-9472-4D48533752C4}" srcOrd="0" destOrd="0" parTransId="{E70816CD-B63A-48FC-9BE7-7BEA085C52FD}" sibTransId="{09CE1C23-BE76-4EC4-ABA9-ED9EEE4EC8FE}"/>
    <dgm:cxn modelId="{C4443D06-B420-4744-9F18-E5C65F734ED7}" type="presOf" srcId="{5F564713-5162-486E-BD32-50E14A723E66}" destId="{87888B4E-17CD-4C49-98BB-851F9065184B}" srcOrd="0" destOrd="0" presId="urn:microsoft.com/office/officeart/2005/8/layout/list1"/>
    <dgm:cxn modelId="{F9A1E513-7869-403E-9E5B-268FC9291169}" srcId="{5A689057-F8A1-4F60-A42F-28A60DCE7E58}" destId="{5F564713-5162-486E-BD32-50E14A723E66}" srcOrd="2" destOrd="0" parTransId="{49467AC8-782D-4DEA-85DA-70CBAEA30F3E}" sibTransId="{E48C820D-A2F1-457F-9FAA-09CFCB291919}"/>
    <dgm:cxn modelId="{8F7CC018-8EE7-4E45-860C-89020C2D78D6}" srcId="{F3E1BF83-1B2E-4056-B028-7155983452F9}" destId="{F7E93DDE-BED9-45A6-986C-0C67C4412B40}" srcOrd="0" destOrd="0" parTransId="{906084BC-CC6E-4ABD-BA5D-BAC7B3D3A13F}" sibTransId="{9244929C-3382-415C-9968-568AD22B6614}"/>
    <dgm:cxn modelId="{A9B6811C-BCA7-4E20-9C66-E96579B47739}" type="presOf" srcId="{5F564713-5162-486E-BD32-50E14A723E66}" destId="{CA646BE9-C66E-4D30-8D34-4A7EEA40645D}" srcOrd="1" destOrd="0" presId="urn:microsoft.com/office/officeart/2005/8/layout/list1"/>
    <dgm:cxn modelId="{FCB5221E-14FC-41F6-ADA6-4D822BB2BF9E}" type="presOf" srcId="{119474EA-B39F-4EBB-9472-4D48533752C4}" destId="{6CA2C5E8-A369-4E78-BA85-888B57E655B4}" srcOrd="0" destOrd="0" presId="urn:microsoft.com/office/officeart/2005/8/layout/list1"/>
    <dgm:cxn modelId="{7E21E836-FF3B-4245-8544-695F71A173F0}" srcId="{5A689057-F8A1-4F60-A42F-28A60DCE7E58}" destId="{A9B309F1-F8EB-4EF4-BADE-906C6A5800FC}" srcOrd="1" destOrd="0" parTransId="{B04863F6-EAA3-4F7B-B96E-79A02185173D}" sibTransId="{6CF6E285-125E-4482-B67A-0E9FB731C5AD}"/>
    <dgm:cxn modelId="{D17A815B-F4B4-498E-BE87-CA3D1179440F}" srcId="{2CAF9CC0-1806-434B-B462-22A8E83BE8B9}" destId="{AA2C4BC1-8EBF-4440-8773-23903E83E572}" srcOrd="0" destOrd="0" parTransId="{57E572E8-BE04-4463-BB07-C93A00712650}" sibTransId="{EFCF9DB4-31F5-4690-BE31-2F77CF87DCB7}"/>
    <dgm:cxn modelId="{7174AD5B-0128-47EC-89AD-AAFE107A0814}" srcId="{5A689057-F8A1-4F60-A42F-28A60DCE7E58}" destId="{F3E1BF83-1B2E-4056-B028-7155983452F9}" srcOrd="0" destOrd="0" parTransId="{32B7415B-6E2C-4558-8FBC-EC1C58067EA5}" sibTransId="{BEFF16C8-3C1E-4F52-9C83-04C7547739BB}"/>
    <dgm:cxn modelId="{7A6CBC61-DA8A-4C65-AE06-B2309B84AF05}" type="presOf" srcId="{F7E93DDE-BED9-45A6-986C-0C67C4412B40}" destId="{944F02D8-1D20-46D0-8D0F-DEC29466E7C3}" srcOrd="0" destOrd="0" presId="urn:microsoft.com/office/officeart/2005/8/layout/list1"/>
    <dgm:cxn modelId="{D9F44242-E7A4-42C6-8860-2EDD1BFCF8C5}" type="presOf" srcId="{F3E1BF83-1B2E-4056-B028-7155983452F9}" destId="{C456C7FC-1E6F-42B3-B733-1D7F98C746FF}" srcOrd="1" destOrd="0" presId="urn:microsoft.com/office/officeart/2005/8/layout/list1"/>
    <dgm:cxn modelId="{DD581258-EAB0-4168-8572-3C8CB264D708}" type="presOf" srcId="{2CAF9CC0-1806-434B-B462-22A8E83BE8B9}" destId="{33E1D75A-389E-481D-9237-C77C5452D68E}" srcOrd="1" destOrd="0" presId="urn:microsoft.com/office/officeart/2005/8/layout/list1"/>
    <dgm:cxn modelId="{08F13E7A-AADB-49C0-A360-BEA77AC583C3}" type="presOf" srcId="{A9B309F1-F8EB-4EF4-BADE-906C6A5800FC}" destId="{B40D2925-5FC6-4C8A-A9C7-7991BCC38E4D}" srcOrd="1" destOrd="0" presId="urn:microsoft.com/office/officeart/2005/8/layout/list1"/>
    <dgm:cxn modelId="{67A2817E-6521-443B-BBF2-5B996751E7C6}" srcId="{A9B309F1-F8EB-4EF4-BADE-906C6A5800FC}" destId="{8D4BED78-9503-473A-B3C8-A9B5B7B1CDB6}" srcOrd="0" destOrd="0" parTransId="{69D4E455-69EE-491C-A780-D46792D9CF36}" sibTransId="{20FE2135-894B-4F0E-B248-8D47DA9A2F61}"/>
    <dgm:cxn modelId="{88822080-3D30-4A0C-B8D3-70239B9F5717}" type="presOf" srcId="{8D4BED78-9503-473A-B3C8-A9B5B7B1CDB6}" destId="{68C9E783-98F7-451D-ADCF-7B65C630B57B}" srcOrd="0" destOrd="0" presId="urn:microsoft.com/office/officeart/2005/8/layout/list1"/>
    <dgm:cxn modelId="{1C5F5B8E-2B07-4088-AF5B-6FF71AC47878}" type="presOf" srcId="{A9B309F1-F8EB-4EF4-BADE-906C6A5800FC}" destId="{CCA57A33-18A8-43D8-B30E-808215E78859}" srcOrd="0" destOrd="0" presId="urn:microsoft.com/office/officeart/2005/8/layout/list1"/>
    <dgm:cxn modelId="{894FD9A9-3EF3-45D6-BC27-9089770720A6}" type="presOf" srcId="{F3E1BF83-1B2E-4056-B028-7155983452F9}" destId="{484C7C35-CFFA-410F-B109-F6D35BE05888}" srcOrd="0" destOrd="0" presId="urn:microsoft.com/office/officeart/2005/8/layout/list1"/>
    <dgm:cxn modelId="{10FEB8AA-A49D-44CF-8AA1-EBEA8DDEF8BC}" type="presOf" srcId="{AA2C4BC1-8EBF-4440-8773-23903E83E572}" destId="{171EC9E8-3941-4C9D-815F-66DA5AB9F9B8}" srcOrd="0" destOrd="0" presId="urn:microsoft.com/office/officeart/2005/8/layout/list1"/>
    <dgm:cxn modelId="{7F1A05C8-E6ED-473C-9364-FF2F5F0D5BD0}" srcId="{5A689057-F8A1-4F60-A42F-28A60DCE7E58}" destId="{2CAF9CC0-1806-434B-B462-22A8E83BE8B9}" srcOrd="3" destOrd="0" parTransId="{74C3CA26-D75D-4CD5-A094-6B0BCCB39026}" sibTransId="{B17169EF-E9F0-4418-83E3-60F72F7B40D2}"/>
    <dgm:cxn modelId="{B0FB5FE6-2B6C-4CE9-A7E9-691AF31673F9}" type="presOf" srcId="{2CAF9CC0-1806-434B-B462-22A8E83BE8B9}" destId="{CB78E83C-4132-4C21-8A73-15F801AE9C9F}" srcOrd="0" destOrd="0" presId="urn:microsoft.com/office/officeart/2005/8/layout/list1"/>
    <dgm:cxn modelId="{CEDE66E7-DE1A-43A1-B5C3-C50322554AC5}" type="presOf" srcId="{5A689057-F8A1-4F60-A42F-28A60DCE7E58}" destId="{33A6E2E0-0CEF-4ECD-9011-501391EF6577}" srcOrd="0" destOrd="0" presId="urn:microsoft.com/office/officeart/2005/8/layout/list1"/>
    <dgm:cxn modelId="{EDEF2759-17FD-4827-9976-866E3437DE38}" type="presParOf" srcId="{33A6E2E0-0CEF-4ECD-9011-501391EF6577}" destId="{A0545E50-3137-43B4-85F1-4C361752C5BA}" srcOrd="0" destOrd="0" presId="urn:microsoft.com/office/officeart/2005/8/layout/list1"/>
    <dgm:cxn modelId="{59FA9E97-F356-4D52-80FD-A57016647133}" type="presParOf" srcId="{A0545E50-3137-43B4-85F1-4C361752C5BA}" destId="{484C7C35-CFFA-410F-B109-F6D35BE05888}" srcOrd="0" destOrd="0" presId="urn:microsoft.com/office/officeart/2005/8/layout/list1"/>
    <dgm:cxn modelId="{B85871BA-1EF2-42DD-AFE7-D43F822182B7}" type="presParOf" srcId="{A0545E50-3137-43B4-85F1-4C361752C5BA}" destId="{C456C7FC-1E6F-42B3-B733-1D7F98C746FF}" srcOrd="1" destOrd="0" presId="urn:microsoft.com/office/officeart/2005/8/layout/list1"/>
    <dgm:cxn modelId="{B1B04358-9D9A-4652-B980-4A75658FDDE6}" type="presParOf" srcId="{33A6E2E0-0CEF-4ECD-9011-501391EF6577}" destId="{5828A77C-23F7-4162-AAEF-319F6681D242}" srcOrd="1" destOrd="0" presId="urn:microsoft.com/office/officeart/2005/8/layout/list1"/>
    <dgm:cxn modelId="{2F14DA06-D246-4707-ABD9-1994E662DC02}" type="presParOf" srcId="{33A6E2E0-0CEF-4ECD-9011-501391EF6577}" destId="{944F02D8-1D20-46D0-8D0F-DEC29466E7C3}" srcOrd="2" destOrd="0" presId="urn:microsoft.com/office/officeart/2005/8/layout/list1"/>
    <dgm:cxn modelId="{939D3698-6CF3-4B24-995E-EFCEA79E2D2B}" type="presParOf" srcId="{33A6E2E0-0CEF-4ECD-9011-501391EF6577}" destId="{EF34122D-B7B0-4157-87ED-F3C496C81F04}" srcOrd="3" destOrd="0" presId="urn:microsoft.com/office/officeart/2005/8/layout/list1"/>
    <dgm:cxn modelId="{BA423335-4E5F-4D5F-A1B3-3B3F152E9EC8}" type="presParOf" srcId="{33A6E2E0-0CEF-4ECD-9011-501391EF6577}" destId="{6FB03A3A-10E6-4E68-86A4-5AEC4D910E22}" srcOrd="4" destOrd="0" presId="urn:microsoft.com/office/officeart/2005/8/layout/list1"/>
    <dgm:cxn modelId="{9FBE015B-831F-47A4-9240-AC3F94175BAC}" type="presParOf" srcId="{6FB03A3A-10E6-4E68-86A4-5AEC4D910E22}" destId="{CCA57A33-18A8-43D8-B30E-808215E78859}" srcOrd="0" destOrd="0" presId="urn:microsoft.com/office/officeart/2005/8/layout/list1"/>
    <dgm:cxn modelId="{4B942A69-FC51-4FD0-857C-B66A8E4C204D}" type="presParOf" srcId="{6FB03A3A-10E6-4E68-86A4-5AEC4D910E22}" destId="{B40D2925-5FC6-4C8A-A9C7-7991BCC38E4D}" srcOrd="1" destOrd="0" presId="urn:microsoft.com/office/officeart/2005/8/layout/list1"/>
    <dgm:cxn modelId="{9C5AC684-20EF-40A0-81B7-3DDD034DCD3B}" type="presParOf" srcId="{33A6E2E0-0CEF-4ECD-9011-501391EF6577}" destId="{F90A28A6-1371-457B-9C05-E1BABD680594}" srcOrd="5" destOrd="0" presId="urn:microsoft.com/office/officeart/2005/8/layout/list1"/>
    <dgm:cxn modelId="{DBC12305-6C60-45CF-BFE8-6868DDFB74F7}" type="presParOf" srcId="{33A6E2E0-0CEF-4ECD-9011-501391EF6577}" destId="{68C9E783-98F7-451D-ADCF-7B65C630B57B}" srcOrd="6" destOrd="0" presId="urn:microsoft.com/office/officeart/2005/8/layout/list1"/>
    <dgm:cxn modelId="{276FC00B-D67F-4060-98F2-15A4DF760730}" type="presParOf" srcId="{33A6E2E0-0CEF-4ECD-9011-501391EF6577}" destId="{84C597D0-F74D-4424-8F6C-CD31ECF22D42}" srcOrd="7" destOrd="0" presId="urn:microsoft.com/office/officeart/2005/8/layout/list1"/>
    <dgm:cxn modelId="{C99283D6-4614-4209-A856-5010D2C8803B}" type="presParOf" srcId="{33A6E2E0-0CEF-4ECD-9011-501391EF6577}" destId="{0E850DA1-FB1A-42E1-BBDE-62F6B4BDE1F6}" srcOrd="8" destOrd="0" presId="urn:microsoft.com/office/officeart/2005/8/layout/list1"/>
    <dgm:cxn modelId="{A66F7487-9D3F-494C-83D5-3360CADB1629}" type="presParOf" srcId="{0E850DA1-FB1A-42E1-BBDE-62F6B4BDE1F6}" destId="{87888B4E-17CD-4C49-98BB-851F9065184B}" srcOrd="0" destOrd="0" presId="urn:microsoft.com/office/officeart/2005/8/layout/list1"/>
    <dgm:cxn modelId="{D1D1B62B-A0C5-4FDC-B3C0-3D4CF453D579}" type="presParOf" srcId="{0E850DA1-FB1A-42E1-BBDE-62F6B4BDE1F6}" destId="{CA646BE9-C66E-4D30-8D34-4A7EEA40645D}" srcOrd="1" destOrd="0" presId="urn:microsoft.com/office/officeart/2005/8/layout/list1"/>
    <dgm:cxn modelId="{F18ED816-6B46-4B9C-A1C8-A3DA051C1F47}" type="presParOf" srcId="{33A6E2E0-0CEF-4ECD-9011-501391EF6577}" destId="{27001461-50D1-449A-B30E-1E365F533F25}" srcOrd="9" destOrd="0" presId="urn:microsoft.com/office/officeart/2005/8/layout/list1"/>
    <dgm:cxn modelId="{5F764FB9-9376-4628-8477-69B091A4A059}" type="presParOf" srcId="{33A6E2E0-0CEF-4ECD-9011-501391EF6577}" destId="{6CA2C5E8-A369-4E78-BA85-888B57E655B4}" srcOrd="10" destOrd="0" presId="urn:microsoft.com/office/officeart/2005/8/layout/list1"/>
    <dgm:cxn modelId="{503990B9-5AA1-460B-A623-14FF5C62D8D1}" type="presParOf" srcId="{33A6E2E0-0CEF-4ECD-9011-501391EF6577}" destId="{5532636C-2C1D-4D7C-82F5-0F141178AAE4}" srcOrd="11" destOrd="0" presId="urn:microsoft.com/office/officeart/2005/8/layout/list1"/>
    <dgm:cxn modelId="{F93EB67F-113D-4CE8-BE68-25B4C6C526D3}" type="presParOf" srcId="{33A6E2E0-0CEF-4ECD-9011-501391EF6577}" destId="{C96C3FEB-B544-4EA9-B34A-ACB0446FB48F}" srcOrd="12" destOrd="0" presId="urn:microsoft.com/office/officeart/2005/8/layout/list1"/>
    <dgm:cxn modelId="{85F8343C-1885-4546-B9C5-710CEA4FEE6D}" type="presParOf" srcId="{C96C3FEB-B544-4EA9-B34A-ACB0446FB48F}" destId="{CB78E83C-4132-4C21-8A73-15F801AE9C9F}" srcOrd="0" destOrd="0" presId="urn:microsoft.com/office/officeart/2005/8/layout/list1"/>
    <dgm:cxn modelId="{47C9CECD-D273-4CC2-AAF5-0911A4516B34}" type="presParOf" srcId="{C96C3FEB-B544-4EA9-B34A-ACB0446FB48F}" destId="{33E1D75A-389E-481D-9237-C77C5452D68E}" srcOrd="1" destOrd="0" presId="urn:microsoft.com/office/officeart/2005/8/layout/list1"/>
    <dgm:cxn modelId="{35673C88-6B05-414C-B53D-875C32782121}" type="presParOf" srcId="{33A6E2E0-0CEF-4ECD-9011-501391EF6577}" destId="{8F663CBF-A605-487E-9DEC-227E72E02D69}" srcOrd="13" destOrd="0" presId="urn:microsoft.com/office/officeart/2005/8/layout/list1"/>
    <dgm:cxn modelId="{B7A21647-E061-4D0B-A511-0B97989ABD95}" type="presParOf" srcId="{33A6E2E0-0CEF-4ECD-9011-501391EF6577}" destId="{171EC9E8-3941-4C9D-815F-66DA5AB9F9B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689057-F8A1-4F60-A42F-28A60DCE7E5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7E93DDE-BED9-45A6-986C-0C67C4412B40}">
      <dgm:prSet phldrT="[Text]"/>
      <dgm:spPr/>
      <dgm:t>
        <a:bodyPr/>
        <a:lstStyle/>
        <a:p>
          <a:endParaRPr lang="en-GB" dirty="0">
            <a:solidFill>
              <a:schemeClr val="bg2"/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906084BC-CC6E-4ABD-BA5D-BAC7B3D3A13F}" type="parTrans" cxnId="{8F7CC018-8EE7-4E45-860C-89020C2D78D6}">
      <dgm:prSet/>
      <dgm:spPr/>
      <dgm:t>
        <a:bodyPr/>
        <a:lstStyle/>
        <a:p>
          <a:endParaRPr lang="en-GB"/>
        </a:p>
      </dgm:t>
    </dgm:pt>
    <dgm:pt modelId="{9244929C-3382-415C-9968-568AD22B6614}" type="sibTrans" cxnId="{8F7CC018-8EE7-4E45-860C-89020C2D78D6}">
      <dgm:prSet/>
      <dgm:spPr/>
      <dgm:t>
        <a:bodyPr/>
        <a:lstStyle/>
        <a:p>
          <a:endParaRPr lang="en-GB"/>
        </a:p>
      </dgm:t>
    </dgm:pt>
    <dgm:pt modelId="{A9B309F1-F8EB-4EF4-BADE-906C6A5800FC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Use of a video?</a:t>
          </a:r>
        </a:p>
      </dgm:t>
    </dgm:pt>
    <dgm:pt modelId="{B04863F6-EAA3-4F7B-B96E-79A02185173D}" type="parTrans" cxnId="{7E21E836-FF3B-4245-8544-695F71A173F0}">
      <dgm:prSet/>
      <dgm:spPr/>
      <dgm:t>
        <a:bodyPr/>
        <a:lstStyle/>
        <a:p>
          <a:endParaRPr lang="en-GB"/>
        </a:p>
      </dgm:t>
    </dgm:pt>
    <dgm:pt modelId="{6CF6E285-125E-4482-B67A-0E9FB731C5AD}" type="sibTrans" cxnId="{7E21E836-FF3B-4245-8544-695F71A173F0}">
      <dgm:prSet/>
      <dgm:spPr/>
      <dgm:t>
        <a:bodyPr/>
        <a:lstStyle/>
        <a:p>
          <a:endParaRPr lang="en-GB"/>
        </a:p>
      </dgm:t>
    </dgm:pt>
    <dgm:pt modelId="{8D4BED78-9503-473A-B3C8-A9B5B7B1CDB6}">
      <dgm:prSet phldrT="[Text]"/>
      <dgm:spPr/>
      <dgm:t>
        <a:bodyPr/>
        <a:lstStyle/>
        <a:p>
          <a:endParaRPr lang="en-GB" dirty="0">
            <a:solidFill>
              <a:schemeClr val="bg2"/>
            </a:solidFill>
          </a:endParaRPr>
        </a:p>
      </dgm:t>
    </dgm:pt>
    <dgm:pt modelId="{69D4E455-69EE-491C-A780-D46792D9CF36}" type="parTrans" cxnId="{67A2817E-6521-443B-BBF2-5B996751E7C6}">
      <dgm:prSet/>
      <dgm:spPr/>
      <dgm:t>
        <a:bodyPr/>
        <a:lstStyle/>
        <a:p>
          <a:endParaRPr lang="en-GB"/>
        </a:p>
      </dgm:t>
    </dgm:pt>
    <dgm:pt modelId="{20FE2135-894B-4F0E-B248-8D47DA9A2F61}" type="sibTrans" cxnId="{67A2817E-6521-443B-BBF2-5B996751E7C6}">
      <dgm:prSet/>
      <dgm:spPr/>
      <dgm:t>
        <a:bodyPr/>
        <a:lstStyle/>
        <a:p>
          <a:endParaRPr lang="en-GB"/>
        </a:p>
      </dgm:t>
    </dgm:pt>
    <dgm:pt modelId="{5F564713-5162-486E-BD32-50E14A723E66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Shadow someone?</a:t>
          </a:r>
        </a:p>
      </dgm:t>
    </dgm:pt>
    <dgm:pt modelId="{49467AC8-782D-4DEA-85DA-70CBAEA30F3E}" type="parTrans" cxnId="{F9A1E513-7869-403E-9E5B-268FC9291169}">
      <dgm:prSet/>
      <dgm:spPr/>
      <dgm:t>
        <a:bodyPr/>
        <a:lstStyle/>
        <a:p>
          <a:endParaRPr lang="en-GB"/>
        </a:p>
      </dgm:t>
    </dgm:pt>
    <dgm:pt modelId="{E48C820D-A2F1-457F-9FAA-09CFCB291919}" type="sibTrans" cxnId="{F9A1E513-7869-403E-9E5B-268FC9291169}">
      <dgm:prSet/>
      <dgm:spPr/>
      <dgm:t>
        <a:bodyPr/>
        <a:lstStyle/>
        <a:p>
          <a:endParaRPr lang="en-GB"/>
        </a:p>
      </dgm:t>
    </dgm:pt>
    <dgm:pt modelId="{119474EA-B39F-4EBB-9472-4D48533752C4}">
      <dgm:prSet phldrT="[Text]"/>
      <dgm:spPr/>
      <dgm:t>
        <a:bodyPr/>
        <a:lstStyle/>
        <a:p>
          <a:endParaRPr lang="en-GB" dirty="0">
            <a:solidFill>
              <a:schemeClr val="bg2"/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E70816CD-B63A-48FC-9BE7-7BEA085C52FD}" type="parTrans" cxnId="{414D8403-246E-417A-B2C2-51F7EE6047FF}">
      <dgm:prSet/>
      <dgm:spPr/>
      <dgm:t>
        <a:bodyPr/>
        <a:lstStyle/>
        <a:p>
          <a:endParaRPr lang="en-GB"/>
        </a:p>
      </dgm:t>
    </dgm:pt>
    <dgm:pt modelId="{09CE1C23-BE76-4EC4-ABA9-ED9EEE4EC8FE}" type="sibTrans" cxnId="{414D8403-246E-417A-B2C2-51F7EE6047FF}">
      <dgm:prSet/>
      <dgm:spPr/>
      <dgm:t>
        <a:bodyPr/>
        <a:lstStyle/>
        <a:p>
          <a:endParaRPr lang="en-GB"/>
        </a:p>
      </dgm:t>
    </dgm:pt>
    <dgm:pt modelId="{2CAF9CC0-1806-434B-B462-22A8E83BE8B9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A photograph?</a:t>
          </a:r>
        </a:p>
      </dgm:t>
    </dgm:pt>
    <dgm:pt modelId="{74C3CA26-D75D-4CD5-A094-6B0BCCB39026}" type="parTrans" cxnId="{7F1A05C8-E6ED-473C-9364-FF2F5F0D5BD0}">
      <dgm:prSet/>
      <dgm:spPr/>
      <dgm:t>
        <a:bodyPr/>
        <a:lstStyle/>
        <a:p>
          <a:endParaRPr lang="en-GB"/>
        </a:p>
      </dgm:t>
    </dgm:pt>
    <dgm:pt modelId="{B17169EF-E9F0-4418-83E3-60F72F7B40D2}" type="sibTrans" cxnId="{7F1A05C8-E6ED-473C-9364-FF2F5F0D5BD0}">
      <dgm:prSet/>
      <dgm:spPr/>
      <dgm:t>
        <a:bodyPr/>
        <a:lstStyle/>
        <a:p>
          <a:endParaRPr lang="en-GB"/>
        </a:p>
      </dgm:t>
    </dgm:pt>
    <dgm:pt modelId="{6E7B813D-36CF-41A2-B717-13637A9ECE2D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Or another Player?</a:t>
          </a:r>
        </a:p>
      </dgm:t>
    </dgm:pt>
    <dgm:pt modelId="{C11A4923-DCE2-4461-8615-680728502003}" type="parTrans" cxnId="{128B05A8-205C-48D2-AF56-EBB7EC6E2CDB}">
      <dgm:prSet/>
      <dgm:spPr/>
      <dgm:t>
        <a:bodyPr/>
        <a:lstStyle/>
        <a:p>
          <a:endParaRPr lang="en-GB"/>
        </a:p>
      </dgm:t>
    </dgm:pt>
    <dgm:pt modelId="{963CE354-08BD-4CF5-8769-3BF351D77990}" type="sibTrans" cxnId="{128B05A8-205C-48D2-AF56-EBB7EC6E2CDB}">
      <dgm:prSet/>
      <dgm:spPr/>
      <dgm:t>
        <a:bodyPr/>
        <a:lstStyle/>
        <a:p>
          <a:endParaRPr lang="en-GB"/>
        </a:p>
      </dgm:t>
    </dgm:pt>
    <dgm:pt modelId="{AA2C4BC1-8EBF-4440-8773-23903E83E572}">
      <dgm:prSet phldrT="[Text]"/>
      <dgm:spPr/>
      <dgm:t>
        <a:bodyPr/>
        <a:lstStyle/>
        <a:p>
          <a:endParaRPr lang="en-GB" dirty="0">
            <a:solidFill>
              <a:schemeClr val="bg2"/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57E572E8-BE04-4463-BB07-C93A00712650}" type="parTrans" cxnId="{D17A815B-F4B4-498E-BE87-CA3D1179440F}">
      <dgm:prSet/>
      <dgm:spPr/>
      <dgm:t>
        <a:bodyPr/>
        <a:lstStyle/>
        <a:p>
          <a:endParaRPr lang="en-GB"/>
        </a:p>
      </dgm:t>
    </dgm:pt>
    <dgm:pt modelId="{EFCF9DB4-31F5-4690-BE31-2F77CF87DCB7}" type="sibTrans" cxnId="{D17A815B-F4B4-498E-BE87-CA3D1179440F}">
      <dgm:prSet/>
      <dgm:spPr/>
      <dgm:t>
        <a:bodyPr/>
        <a:lstStyle/>
        <a:p>
          <a:endParaRPr lang="en-GB"/>
        </a:p>
      </dgm:t>
    </dgm:pt>
    <dgm:pt modelId="{4750A83A-CA58-412D-8FFA-2BC123B381EA}">
      <dgm:prSet phldrT="[Text]"/>
      <dgm:spPr/>
      <dgm:t>
        <a:bodyPr/>
        <a:lstStyle/>
        <a:p>
          <a:endParaRPr lang="en-GB" dirty="0">
            <a:solidFill>
              <a:schemeClr val="bg2"/>
            </a:solidFill>
          </a:endParaRPr>
        </a:p>
      </dgm:t>
    </dgm:pt>
    <dgm:pt modelId="{C997C97B-1C90-4D52-BEC3-668C42A643D9}" type="parTrans" cxnId="{9418005C-F4EB-4DE4-A359-B7153EE26D0B}">
      <dgm:prSet/>
      <dgm:spPr/>
      <dgm:t>
        <a:bodyPr/>
        <a:lstStyle/>
        <a:p>
          <a:endParaRPr lang="en-GB"/>
        </a:p>
      </dgm:t>
    </dgm:pt>
    <dgm:pt modelId="{2208F8F6-EEFB-45E1-99C3-14F99F703C7D}" type="sibTrans" cxnId="{9418005C-F4EB-4DE4-A359-B7153EE26D0B}">
      <dgm:prSet/>
      <dgm:spPr/>
      <dgm:t>
        <a:bodyPr/>
        <a:lstStyle/>
        <a:p>
          <a:endParaRPr lang="en-GB"/>
        </a:p>
      </dgm:t>
    </dgm:pt>
    <dgm:pt modelId="{F3E1BF83-1B2E-4056-B028-7155983452F9}">
      <dgm:prSet phldrT="[Text]"/>
      <dgm:spPr/>
      <dgm:t>
        <a:bodyPr/>
        <a:lstStyle/>
        <a:p>
          <a:r>
            <a:rPr lang="en-GB" b="1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The coach</a:t>
          </a:r>
        </a:p>
      </dgm:t>
    </dgm:pt>
    <dgm:pt modelId="{BEFF16C8-3C1E-4F52-9C83-04C7547739BB}" type="sibTrans" cxnId="{7174AD5B-0128-47EC-89AD-AAFE107A0814}">
      <dgm:prSet/>
      <dgm:spPr/>
      <dgm:t>
        <a:bodyPr/>
        <a:lstStyle/>
        <a:p>
          <a:endParaRPr lang="en-GB"/>
        </a:p>
      </dgm:t>
    </dgm:pt>
    <dgm:pt modelId="{32B7415B-6E2C-4558-8FBC-EC1C58067EA5}" type="parTrans" cxnId="{7174AD5B-0128-47EC-89AD-AAFE107A0814}">
      <dgm:prSet/>
      <dgm:spPr/>
      <dgm:t>
        <a:bodyPr/>
        <a:lstStyle/>
        <a:p>
          <a:endParaRPr lang="en-GB"/>
        </a:p>
      </dgm:t>
    </dgm:pt>
    <dgm:pt modelId="{33A6E2E0-0CEF-4ECD-9011-501391EF6577}" type="pres">
      <dgm:prSet presAssocID="{5A689057-F8A1-4F60-A42F-28A60DCE7E58}" presName="linear" presStyleCnt="0">
        <dgm:presLayoutVars>
          <dgm:dir/>
          <dgm:animLvl val="lvl"/>
          <dgm:resizeHandles val="exact"/>
        </dgm:presLayoutVars>
      </dgm:prSet>
      <dgm:spPr/>
    </dgm:pt>
    <dgm:pt modelId="{A0545E50-3137-43B4-85F1-4C361752C5BA}" type="pres">
      <dgm:prSet presAssocID="{F3E1BF83-1B2E-4056-B028-7155983452F9}" presName="parentLin" presStyleCnt="0"/>
      <dgm:spPr/>
    </dgm:pt>
    <dgm:pt modelId="{484C7C35-CFFA-410F-B109-F6D35BE05888}" type="pres">
      <dgm:prSet presAssocID="{F3E1BF83-1B2E-4056-B028-7155983452F9}" presName="parentLeftMargin" presStyleLbl="node1" presStyleIdx="0" presStyleCnt="5"/>
      <dgm:spPr/>
    </dgm:pt>
    <dgm:pt modelId="{C456C7FC-1E6F-42B3-B733-1D7F98C746FF}" type="pres">
      <dgm:prSet presAssocID="{F3E1BF83-1B2E-4056-B028-7155983452F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828A77C-23F7-4162-AAEF-319F6681D242}" type="pres">
      <dgm:prSet presAssocID="{F3E1BF83-1B2E-4056-B028-7155983452F9}" presName="negativeSpace" presStyleCnt="0"/>
      <dgm:spPr/>
    </dgm:pt>
    <dgm:pt modelId="{944F02D8-1D20-46D0-8D0F-DEC29466E7C3}" type="pres">
      <dgm:prSet presAssocID="{F3E1BF83-1B2E-4056-B028-7155983452F9}" presName="childText" presStyleLbl="conFgAcc1" presStyleIdx="0" presStyleCnt="5">
        <dgm:presLayoutVars>
          <dgm:bulletEnabled val="1"/>
        </dgm:presLayoutVars>
      </dgm:prSet>
      <dgm:spPr/>
    </dgm:pt>
    <dgm:pt modelId="{EF34122D-B7B0-4157-87ED-F3C496C81F04}" type="pres">
      <dgm:prSet presAssocID="{BEFF16C8-3C1E-4F52-9C83-04C7547739BB}" presName="spaceBetweenRectangles" presStyleCnt="0"/>
      <dgm:spPr/>
    </dgm:pt>
    <dgm:pt modelId="{6FB03A3A-10E6-4E68-86A4-5AEC4D910E22}" type="pres">
      <dgm:prSet presAssocID="{A9B309F1-F8EB-4EF4-BADE-906C6A5800FC}" presName="parentLin" presStyleCnt="0"/>
      <dgm:spPr/>
    </dgm:pt>
    <dgm:pt modelId="{CCA57A33-18A8-43D8-B30E-808215E78859}" type="pres">
      <dgm:prSet presAssocID="{A9B309F1-F8EB-4EF4-BADE-906C6A5800FC}" presName="parentLeftMargin" presStyleLbl="node1" presStyleIdx="0" presStyleCnt="5"/>
      <dgm:spPr/>
    </dgm:pt>
    <dgm:pt modelId="{B40D2925-5FC6-4C8A-A9C7-7991BCC38E4D}" type="pres">
      <dgm:prSet presAssocID="{A9B309F1-F8EB-4EF4-BADE-906C6A5800F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90A28A6-1371-457B-9C05-E1BABD680594}" type="pres">
      <dgm:prSet presAssocID="{A9B309F1-F8EB-4EF4-BADE-906C6A5800FC}" presName="negativeSpace" presStyleCnt="0"/>
      <dgm:spPr/>
    </dgm:pt>
    <dgm:pt modelId="{68C9E783-98F7-451D-ADCF-7B65C630B57B}" type="pres">
      <dgm:prSet presAssocID="{A9B309F1-F8EB-4EF4-BADE-906C6A5800FC}" presName="childText" presStyleLbl="conFgAcc1" presStyleIdx="1" presStyleCnt="5">
        <dgm:presLayoutVars>
          <dgm:bulletEnabled val="1"/>
        </dgm:presLayoutVars>
      </dgm:prSet>
      <dgm:spPr/>
    </dgm:pt>
    <dgm:pt modelId="{84C597D0-F74D-4424-8F6C-CD31ECF22D42}" type="pres">
      <dgm:prSet presAssocID="{6CF6E285-125E-4482-B67A-0E9FB731C5AD}" presName="spaceBetweenRectangles" presStyleCnt="0"/>
      <dgm:spPr/>
    </dgm:pt>
    <dgm:pt modelId="{0E850DA1-FB1A-42E1-BBDE-62F6B4BDE1F6}" type="pres">
      <dgm:prSet presAssocID="{5F564713-5162-486E-BD32-50E14A723E66}" presName="parentLin" presStyleCnt="0"/>
      <dgm:spPr/>
    </dgm:pt>
    <dgm:pt modelId="{87888B4E-17CD-4C49-98BB-851F9065184B}" type="pres">
      <dgm:prSet presAssocID="{5F564713-5162-486E-BD32-50E14A723E66}" presName="parentLeftMargin" presStyleLbl="node1" presStyleIdx="1" presStyleCnt="5"/>
      <dgm:spPr/>
    </dgm:pt>
    <dgm:pt modelId="{CA646BE9-C66E-4D30-8D34-4A7EEA40645D}" type="pres">
      <dgm:prSet presAssocID="{5F564713-5162-486E-BD32-50E14A723E6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7001461-50D1-449A-B30E-1E365F533F25}" type="pres">
      <dgm:prSet presAssocID="{5F564713-5162-486E-BD32-50E14A723E66}" presName="negativeSpace" presStyleCnt="0"/>
      <dgm:spPr/>
    </dgm:pt>
    <dgm:pt modelId="{6CA2C5E8-A369-4E78-BA85-888B57E655B4}" type="pres">
      <dgm:prSet presAssocID="{5F564713-5162-486E-BD32-50E14A723E66}" presName="childText" presStyleLbl="conFgAcc1" presStyleIdx="2" presStyleCnt="5">
        <dgm:presLayoutVars>
          <dgm:bulletEnabled val="1"/>
        </dgm:presLayoutVars>
      </dgm:prSet>
      <dgm:spPr/>
    </dgm:pt>
    <dgm:pt modelId="{5532636C-2C1D-4D7C-82F5-0F141178AAE4}" type="pres">
      <dgm:prSet presAssocID="{E48C820D-A2F1-457F-9FAA-09CFCB291919}" presName="spaceBetweenRectangles" presStyleCnt="0"/>
      <dgm:spPr/>
    </dgm:pt>
    <dgm:pt modelId="{C96C3FEB-B544-4EA9-B34A-ACB0446FB48F}" type="pres">
      <dgm:prSet presAssocID="{2CAF9CC0-1806-434B-B462-22A8E83BE8B9}" presName="parentLin" presStyleCnt="0"/>
      <dgm:spPr/>
    </dgm:pt>
    <dgm:pt modelId="{CB78E83C-4132-4C21-8A73-15F801AE9C9F}" type="pres">
      <dgm:prSet presAssocID="{2CAF9CC0-1806-434B-B462-22A8E83BE8B9}" presName="parentLeftMargin" presStyleLbl="node1" presStyleIdx="2" presStyleCnt="5"/>
      <dgm:spPr/>
    </dgm:pt>
    <dgm:pt modelId="{33E1D75A-389E-481D-9237-C77C5452D68E}" type="pres">
      <dgm:prSet presAssocID="{2CAF9CC0-1806-434B-B462-22A8E83BE8B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F663CBF-A605-487E-9DEC-227E72E02D69}" type="pres">
      <dgm:prSet presAssocID="{2CAF9CC0-1806-434B-B462-22A8E83BE8B9}" presName="negativeSpace" presStyleCnt="0"/>
      <dgm:spPr/>
    </dgm:pt>
    <dgm:pt modelId="{171EC9E8-3941-4C9D-815F-66DA5AB9F9B8}" type="pres">
      <dgm:prSet presAssocID="{2CAF9CC0-1806-434B-B462-22A8E83BE8B9}" presName="childText" presStyleLbl="conFgAcc1" presStyleIdx="3" presStyleCnt="5">
        <dgm:presLayoutVars>
          <dgm:bulletEnabled val="1"/>
        </dgm:presLayoutVars>
      </dgm:prSet>
      <dgm:spPr/>
    </dgm:pt>
    <dgm:pt modelId="{CB21BC46-8DF3-4D89-AD7F-8FB236E64E0F}" type="pres">
      <dgm:prSet presAssocID="{B17169EF-E9F0-4418-83E3-60F72F7B40D2}" presName="spaceBetweenRectangles" presStyleCnt="0"/>
      <dgm:spPr/>
    </dgm:pt>
    <dgm:pt modelId="{FCA345C3-CDD3-4BEE-A250-D7E52355E4A5}" type="pres">
      <dgm:prSet presAssocID="{6E7B813D-36CF-41A2-B717-13637A9ECE2D}" presName="parentLin" presStyleCnt="0"/>
      <dgm:spPr/>
    </dgm:pt>
    <dgm:pt modelId="{AC94344C-835C-478B-A89C-FC7F21283F2A}" type="pres">
      <dgm:prSet presAssocID="{6E7B813D-36CF-41A2-B717-13637A9ECE2D}" presName="parentLeftMargin" presStyleLbl="node1" presStyleIdx="3" presStyleCnt="5"/>
      <dgm:spPr/>
    </dgm:pt>
    <dgm:pt modelId="{CF1790AD-697C-46F7-8671-865D647F0E35}" type="pres">
      <dgm:prSet presAssocID="{6E7B813D-36CF-41A2-B717-13637A9ECE2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AEA43B8-E9AC-4D60-902B-5615367D5AC6}" type="pres">
      <dgm:prSet presAssocID="{6E7B813D-36CF-41A2-B717-13637A9ECE2D}" presName="negativeSpace" presStyleCnt="0"/>
      <dgm:spPr/>
    </dgm:pt>
    <dgm:pt modelId="{63F052E2-7E18-4580-83B3-638E03DB64AB}" type="pres">
      <dgm:prSet presAssocID="{6E7B813D-36CF-41A2-B717-13637A9ECE2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14D8403-246E-417A-B2C2-51F7EE6047FF}" srcId="{5F564713-5162-486E-BD32-50E14A723E66}" destId="{119474EA-B39F-4EBB-9472-4D48533752C4}" srcOrd="0" destOrd="0" parTransId="{E70816CD-B63A-48FC-9BE7-7BEA085C52FD}" sibTransId="{09CE1C23-BE76-4EC4-ABA9-ED9EEE4EC8FE}"/>
    <dgm:cxn modelId="{C4443D06-B420-4744-9F18-E5C65F734ED7}" type="presOf" srcId="{5F564713-5162-486E-BD32-50E14A723E66}" destId="{87888B4E-17CD-4C49-98BB-851F9065184B}" srcOrd="0" destOrd="0" presId="urn:microsoft.com/office/officeart/2005/8/layout/list1"/>
    <dgm:cxn modelId="{F9A1E513-7869-403E-9E5B-268FC9291169}" srcId="{5A689057-F8A1-4F60-A42F-28A60DCE7E58}" destId="{5F564713-5162-486E-BD32-50E14A723E66}" srcOrd="2" destOrd="0" parTransId="{49467AC8-782D-4DEA-85DA-70CBAEA30F3E}" sibTransId="{E48C820D-A2F1-457F-9FAA-09CFCB291919}"/>
    <dgm:cxn modelId="{8F7CC018-8EE7-4E45-860C-89020C2D78D6}" srcId="{F3E1BF83-1B2E-4056-B028-7155983452F9}" destId="{F7E93DDE-BED9-45A6-986C-0C67C4412B40}" srcOrd="0" destOrd="0" parTransId="{906084BC-CC6E-4ABD-BA5D-BAC7B3D3A13F}" sibTransId="{9244929C-3382-415C-9968-568AD22B6614}"/>
    <dgm:cxn modelId="{A9B6811C-BCA7-4E20-9C66-E96579B47739}" type="presOf" srcId="{5F564713-5162-486E-BD32-50E14A723E66}" destId="{CA646BE9-C66E-4D30-8D34-4A7EEA40645D}" srcOrd="1" destOrd="0" presId="urn:microsoft.com/office/officeart/2005/8/layout/list1"/>
    <dgm:cxn modelId="{FCB5221E-14FC-41F6-ADA6-4D822BB2BF9E}" type="presOf" srcId="{119474EA-B39F-4EBB-9472-4D48533752C4}" destId="{6CA2C5E8-A369-4E78-BA85-888B57E655B4}" srcOrd="0" destOrd="0" presId="urn:microsoft.com/office/officeart/2005/8/layout/list1"/>
    <dgm:cxn modelId="{7E21E836-FF3B-4245-8544-695F71A173F0}" srcId="{5A689057-F8A1-4F60-A42F-28A60DCE7E58}" destId="{A9B309F1-F8EB-4EF4-BADE-906C6A5800FC}" srcOrd="1" destOrd="0" parTransId="{B04863F6-EAA3-4F7B-B96E-79A02185173D}" sibTransId="{6CF6E285-125E-4482-B67A-0E9FB731C5AD}"/>
    <dgm:cxn modelId="{B6DB093E-7219-4E6D-A49D-1F037BE314CA}" type="presOf" srcId="{6E7B813D-36CF-41A2-B717-13637A9ECE2D}" destId="{AC94344C-835C-478B-A89C-FC7F21283F2A}" srcOrd="0" destOrd="0" presId="urn:microsoft.com/office/officeart/2005/8/layout/list1"/>
    <dgm:cxn modelId="{D17A815B-F4B4-498E-BE87-CA3D1179440F}" srcId="{2CAF9CC0-1806-434B-B462-22A8E83BE8B9}" destId="{AA2C4BC1-8EBF-4440-8773-23903E83E572}" srcOrd="0" destOrd="0" parTransId="{57E572E8-BE04-4463-BB07-C93A00712650}" sibTransId="{EFCF9DB4-31F5-4690-BE31-2F77CF87DCB7}"/>
    <dgm:cxn modelId="{7174AD5B-0128-47EC-89AD-AAFE107A0814}" srcId="{5A689057-F8A1-4F60-A42F-28A60DCE7E58}" destId="{F3E1BF83-1B2E-4056-B028-7155983452F9}" srcOrd="0" destOrd="0" parTransId="{32B7415B-6E2C-4558-8FBC-EC1C58067EA5}" sibTransId="{BEFF16C8-3C1E-4F52-9C83-04C7547739BB}"/>
    <dgm:cxn modelId="{9418005C-F4EB-4DE4-A359-B7153EE26D0B}" srcId="{6E7B813D-36CF-41A2-B717-13637A9ECE2D}" destId="{4750A83A-CA58-412D-8FFA-2BC123B381EA}" srcOrd="0" destOrd="0" parTransId="{C997C97B-1C90-4D52-BEC3-668C42A643D9}" sibTransId="{2208F8F6-EEFB-45E1-99C3-14F99F703C7D}"/>
    <dgm:cxn modelId="{7A6CBC61-DA8A-4C65-AE06-B2309B84AF05}" type="presOf" srcId="{F7E93DDE-BED9-45A6-986C-0C67C4412B40}" destId="{944F02D8-1D20-46D0-8D0F-DEC29466E7C3}" srcOrd="0" destOrd="0" presId="urn:microsoft.com/office/officeart/2005/8/layout/list1"/>
    <dgm:cxn modelId="{D9F44242-E7A4-42C6-8860-2EDD1BFCF8C5}" type="presOf" srcId="{F3E1BF83-1B2E-4056-B028-7155983452F9}" destId="{C456C7FC-1E6F-42B3-B733-1D7F98C746FF}" srcOrd="1" destOrd="0" presId="urn:microsoft.com/office/officeart/2005/8/layout/list1"/>
    <dgm:cxn modelId="{DD581258-EAB0-4168-8572-3C8CB264D708}" type="presOf" srcId="{2CAF9CC0-1806-434B-B462-22A8E83BE8B9}" destId="{33E1D75A-389E-481D-9237-C77C5452D68E}" srcOrd="1" destOrd="0" presId="urn:microsoft.com/office/officeart/2005/8/layout/list1"/>
    <dgm:cxn modelId="{08F13E7A-AADB-49C0-A360-BEA77AC583C3}" type="presOf" srcId="{A9B309F1-F8EB-4EF4-BADE-906C6A5800FC}" destId="{B40D2925-5FC6-4C8A-A9C7-7991BCC38E4D}" srcOrd="1" destOrd="0" presId="urn:microsoft.com/office/officeart/2005/8/layout/list1"/>
    <dgm:cxn modelId="{67A2817E-6521-443B-BBF2-5B996751E7C6}" srcId="{A9B309F1-F8EB-4EF4-BADE-906C6A5800FC}" destId="{8D4BED78-9503-473A-B3C8-A9B5B7B1CDB6}" srcOrd="0" destOrd="0" parTransId="{69D4E455-69EE-491C-A780-D46792D9CF36}" sibTransId="{20FE2135-894B-4F0E-B248-8D47DA9A2F61}"/>
    <dgm:cxn modelId="{88822080-3D30-4A0C-B8D3-70239B9F5717}" type="presOf" srcId="{8D4BED78-9503-473A-B3C8-A9B5B7B1CDB6}" destId="{68C9E783-98F7-451D-ADCF-7B65C630B57B}" srcOrd="0" destOrd="0" presId="urn:microsoft.com/office/officeart/2005/8/layout/list1"/>
    <dgm:cxn modelId="{1C5F5B8E-2B07-4088-AF5B-6FF71AC47878}" type="presOf" srcId="{A9B309F1-F8EB-4EF4-BADE-906C6A5800FC}" destId="{CCA57A33-18A8-43D8-B30E-808215E78859}" srcOrd="0" destOrd="0" presId="urn:microsoft.com/office/officeart/2005/8/layout/list1"/>
    <dgm:cxn modelId="{128B05A8-205C-48D2-AF56-EBB7EC6E2CDB}" srcId="{5A689057-F8A1-4F60-A42F-28A60DCE7E58}" destId="{6E7B813D-36CF-41A2-B717-13637A9ECE2D}" srcOrd="4" destOrd="0" parTransId="{C11A4923-DCE2-4461-8615-680728502003}" sibTransId="{963CE354-08BD-4CF5-8769-3BF351D77990}"/>
    <dgm:cxn modelId="{894FD9A9-3EF3-45D6-BC27-9089770720A6}" type="presOf" srcId="{F3E1BF83-1B2E-4056-B028-7155983452F9}" destId="{484C7C35-CFFA-410F-B109-F6D35BE05888}" srcOrd="0" destOrd="0" presId="urn:microsoft.com/office/officeart/2005/8/layout/list1"/>
    <dgm:cxn modelId="{10FEB8AA-A49D-44CF-8AA1-EBEA8DDEF8BC}" type="presOf" srcId="{AA2C4BC1-8EBF-4440-8773-23903E83E572}" destId="{171EC9E8-3941-4C9D-815F-66DA5AB9F9B8}" srcOrd="0" destOrd="0" presId="urn:microsoft.com/office/officeart/2005/8/layout/list1"/>
    <dgm:cxn modelId="{23FDA6BC-5E68-494F-988F-9A91BD286D6F}" type="presOf" srcId="{4750A83A-CA58-412D-8FFA-2BC123B381EA}" destId="{63F052E2-7E18-4580-83B3-638E03DB64AB}" srcOrd="0" destOrd="0" presId="urn:microsoft.com/office/officeart/2005/8/layout/list1"/>
    <dgm:cxn modelId="{7F1A05C8-E6ED-473C-9364-FF2F5F0D5BD0}" srcId="{5A689057-F8A1-4F60-A42F-28A60DCE7E58}" destId="{2CAF9CC0-1806-434B-B462-22A8E83BE8B9}" srcOrd="3" destOrd="0" parTransId="{74C3CA26-D75D-4CD5-A094-6B0BCCB39026}" sibTransId="{B17169EF-E9F0-4418-83E3-60F72F7B40D2}"/>
    <dgm:cxn modelId="{B0FB5FE6-2B6C-4CE9-A7E9-691AF31673F9}" type="presOf" srcId="{2CAF9CC0-1806-434B-B462-22A8E83BE8B9}" destId="{CB78E83C-4132-4C21-8A73-15F801AE9C9F}" srcOrd="0" destOrd="0" presId="urn:microsoft.com/office/officeart/2005/8/layout/list1"/>
    <dgm:cxn modelId="{CEDE66E7-DE1A-43A1-B5C3-C50322554AC5}" type="presOf" srcId="{5A689057-F8A1-4F60-A42F-28A60DCE7E58}" destId="{33A6E2E0-0CEF-4ECD-9011-501391EF6577}" srcOrd="0" destOrd="0" presId="urn:microsoft.com/office/officeart/2005/8/layout/list1"/>
    <dgm:cxn modelId="{D7DACAE8-29F1-404B-A771-33635D46510C}" type="presOf" srcId="{6E7B813D-36CF-41A2-B717-13637A9ECE2D}" destId="{CF1790AD-697C-46F7-8671-865D647F0E35}" srcOrd="1" destOrd="0" presId="urn:microsoft.com/office/officeart/2005/8/layout/list1"/>
    <dgm:cxn modelId="{EDEF2759-17FD-4827-9976-866E3437DE38}" type="presParOf" srcId="{33A6E2E0-0CEF-4ECD-9011-501391EF6577}" destId="{A0545E50-3137-43B4-85F1-4C361752C5BA}" srcOrd="0" destOrd="0" presId="urn:microsoft.com/office/officeart/2005/8/layout/list1"/>
    <dgm:cxn modelId="{59FA9E97-F356-4D52-80FD-A57016647133}" type="presParOf" srcId="{A0545E50-3137-43B4-85F1-4C361752C5BA}" destId="{484C7C35-CFFA-410F-B109-F6D35BE05888}" srcOrd="0" destOrd="0" presId="urn:microsoft.com/office/officeart/2005/8/layout/list1"/>
    <dgm:cxn modelId="{B85871BA-1EF2-42DD-AFE7-D43F822182B7}" type="presParOf" srcId="{A0545E50-3137-43B4-85F1-4C361752C5BA}" destId="{C456C7FC-1E6F-42B3-B733-1D7F98C746FF}" srcOrd="1" destOrd="0" presId="urn:microsoft.com/office/officeart/2005/8/layout/list1"/>
    <dgm:cxn modelId="{B1B04358-9D9A-4652-B980-4A75658FDDE6}" type="presParOf" srcId="{33A6E2E0-0CEF-4ECD-9011-501391EF6577}" destId="{5828A77C-23F7-4162-AAEF-319F6681D242}" srcOrd="1" destOrd="0" presId="urn:microsoft.com/office/officeart/2005/8/layout/list1"/>
    <dgm:cxn modelId="{2F14DA06-D246-4707-ABD9-1994E662DC02}" type="presParOf" srcId="{33A6E2E0-0CEF-4ECD-9011-501391EF6577}" destId="{944F02D8-1D20-46D0-8D0F-DEC29466E7C3}" srcOrd="2" destOrd="0" presId="urn:microsoft.com/office/officeart/2005/8/layout/list1"/>
    <dgm:cxn modelId="{939D3698-6CF3-4B24-995E-EFCEA79E2D2B}" type="presParOf" srcId="{33A6E2E0-0CEF-4ECD-9011-501391EF6577}" destId="{EF34122D-B7B0-4157-87ED-F3C496C81F04}" srcOrd="3" destOrd="0" presId="urn:microsoft.com/office/officeart/2005/8/layout/list1"/>
    <dgm:cxn modelId="{BA423335-4E5F-4D5F-A1B3-3B3F152E9EC8}" type="presParOf" srcId="{33A6E2E0-0CEF-4ECD-9011-501391EF6577}" destId="{6FB03A3A-10E6-4E68-86A4-5AEC4D910E22}" srcOrd="4" destOrd="0" presId="urn:microsoft.com/office/officeart/2005/8/layout/list1"/>
    <dgm:cxn modelId="{9FBE015B-831F-47A4-9240-AC3F94175BAC}" type="presParOf" srcId="{6FB03A3A-10E6-4E68-86A4-5AEC4D910E22}" destId="{CCA57A33-18A8-43D8-B30E-808215E78859}" srcOrd="0" destOrd="0" presId="urn:microsoft.com/office/officeart/2005/8/layout/list1"/>
    <dgm:cxn modelId="{4B942A69-FC51-4FD0-857C-B66A8E4C204D}" type="presParOf" srcId="{6FB03A3A-10E6-4E68-86A4-5AEC4D910E22}" destId="{B40D2925-5FC6-4C8A-A9C7-7991BCC38E4D}" srcOrd="1" destOrd="0" presId="urn:microsoft.com/office/officeart/2005/8/layout/list1"/>
    <dgm:cxn modelId="{9C5AC684-20EF-40A0-81B7-3DDD034DCD3B}" type="presParOf" srcId="{33A6E2E0-0CEF-4ECD-9011-501391EF6577}" destId="{F90A28A6-1371-457B-9C05-E1BABD680594}" srcOrd="5" destOrd="0" presId="urn:microsoft.com/office/officeart/2005/8/layout/list1"/>
    <dgm:cxn modelId="{DBC12305-6C60-45CF-BFE8-6868DDFB74F7}" type="presParOf" srcId="{33A6E2E0-0CEF-4ECD-9011-501391EF6577}" destId="{68C9E783-98F7-451D-ADCF-7B65C630B57B}" srcOrd="6" destOrd="0" presId="urn:microsoft.com/office/officeart/2005/8/layout/list1"/>
    <dgm:cxn modelId="{276FC00B-D67F-4060-98F2-15A4DF760730}" type="presParOf" srcId="{33A6E2E0-0CEF-4ECD-9011-501391EF6577}" destId="{84C597D0-F74D-4424-8F6C-CD31ECF22D42}" srcOrd="7" destOrd="0" presId="urn:microsoft.com/office/officeart/2005/8/layout/list1"/>
    <dgm:cxn modelId="{C99283D6-4614-4209-A856-5010D2C8803B}" type="presParOf" srcId="{33A6E2E0-0CEF-4ECD-9011-501391EF6577}" destId="{0E850DA1-FB1A-42E1-BBDE-62F6B4BDE1F6}" srcOrd="8" destOrd="0" presId="urn:microsoft.com/office/officeart/2005/8/layout/list1"/>
    <dgm:cxn modelId="{A66F7487-9D3F-494C-83D5-3360CADB1629}" type="presParOf" srcId="{0E850DA1-FB1A-42E1-BBDE-62F6B4BDE1F6}" destId="{87888B4E-17CD-4C49-98BB-851F9065184B}" srcOrd="0" destOrd="0" presId="urn:microsoft.com/office/officeart/2005/8/layout/list1"/>
    <dgm:cxn modelId="{D1D1B62B-A0C5-4FDC-B3C0-3D4CF453D579}" type="presParOf" srcId="{0E850DA1-FB1A-42E1-BBDE-62F6B4BDE1F6}" destId="{CA646BE9-C66E-4D30-8D34-4A7EEA40645D}" srcOrd="1" destOrd="0" presId="urn:microsoft.com/office/officeart/2005/8/layout/list1"/>
    <dgm:cxn modelId="{F18ED816-6B46-4B9C-A1C8-A3DA051C1F47}" type="presParOf" srcId="{33A6E2E0-0CEF-4ECD-9011-501391EF6577}" destId="{27001461-50D1-449A-B30E-1E365F533F25}" srcOrd="9" destOrd="0" presId="urn:microsoft.com/office/officeart/2005/8/layout/list1"/>
    <dgm:cxn modelId="{5F764FB9-9376-4628-8477-69B091A4A059}" type="presParOf" srcId="{33A6E2E0-0CEF-4ECD-9011-501391EF6577}" destId="{6CA2C5E8-A369-4E78-BA85-888B57E655B4}" srcOrd="10" destOrd="0" presId="urn:microsoft.com/office/officeart/2005/8/layout/list1"/>
    <dgm:cxn modelId="{503990B9-5AA1-460B-A623-14FF5C62D8D1}" type="presParOf" srcId="{33A6E2E0-0CEF-4ECD-9011-501391EF6577}" destId="{5532636C-2C1D-4D7C-82F5-0F141178AAE4}" srcOrd="11" destOrd="0" presId="urn:microsoft.com/office/officeart/2005/8/layout/list1"/>
    <dgm:cxn modelId="{F93EB67F-113D-4CE8-BE68-25B4C6C526D3}" type="presParOf" srcId="{33A6E2E0-0CEF-4ECD-9011-501391EF6577}" destId="{C96C3FEB-B544-4EA9-B34A-ACB0446FB48F}" srcOrd="12" destOrd="0" presId="urn:microsoft.com/office/officeart/2005/8/layout/list1"/>
    <dgm:cxn modelId="{85F8343C-1885-4546-B9C5-710CEA4FEE6D}" type="presParOf" srcId="{C96C3FEB-B544-4EA9-B34A-ACB0446FB48F}" destId="{CB78E83C-4132-4C21-8A73-15F801AE9C9F}" srcOrd="0" destOrd="0" presId="urn:microsoft.com/office/officeart/2005/8/layout/list1"/>
    <dgm:cxn modelId="{47C9CECD-D273-4CC2-AAF5-0911A4516B34}" type="presParOf" srcId="{C96C3FEB-B544-4EA9-B34A-ACB0446FB48F}" destId="{33E1D75A-389E-481D-9237-C77C5452D68E}" srcOrd="1" destOrd="0" presId="urn:microsoft.com/office/officeart/2005/8/layout/list1"/>
    <dgm:cxn modelId="{35673C88-6B05-414C-B53D-875C32782121}" type="presParOf" srcId="{33A6E2E0-0CEF-4ECD-9011-501391EF6577}" destId="{8F663CBF-A605-487E-9DEC-227E72E02D69}" srcOrd="13" destOrd="0" presId="urn:microsoft.com/office/officeart/2005/8/layout/list1"/>
    <dgm:cxn modelId="{B7A21647-E061-4D0B-A511-0B97989ABD95}" type="presParOf" srcId="{33A6E2E0-0CEF-4ECD-9011-501391EF6577}" destId="{171EC9E8-3941-4C9D-815F-66DA5AB9F9B8}" srcOrd="14" destOrd="0" presId="urn:microsoft.com/office/officeart/2005/8/layout/list1"/>
    <dgm:cxn modelId="{97E3900E-6631-4421-9030-31ECBED6FDFC}" type="presParOf" srcId="{33A6E2E0-0CEF-4ECD-9011-501391EF6577}" destId="{CB21BC46-8DF3-4D89-AD7F-8FB236E64E0F}" srcOrd="15" destOrd="0" presId="urn:microsoft.com/office/officeart/2005/8/layout/list1"/>
    <dgm:cxn modelId="{2B79C369-75DA-4671-BAB8-2A2E6707EDF9}" type="presParOf" srcId="{33A6E2E0-0CEF-4ECD-9011-501391EF6577}" destId="{FCA345C3-CDD3-4BEE-A250-D7E52355E4A5}" srcOrd="16" destOrd="0" presId="urn:microsoft.com/office/officeart/2005/8/layout/list1"/>
    <dgm:cxn modelId="{B3822D14-7A15-446E-B540-F8FD36A097BB}" type="presParOf" srcId="{FCA345C3-CDD3-4BEE-A250-D7E52355E4A5}" destId="{AC94344C-835C-478B-A89C-FC7F21283F2A}" srcOrd="0" destOrd="0" presId="urn:microsoft.com/office/officeart/2005/8/layout/list1"/>
    <dgm:cxn modelId="{DEAE2E19-0CCF-47EB-BB9C-89F1352D8813}" type="presParOf" srcId="{FCA345C3-CDD3-4BEE-A250-D7E52355E4A5}" destId="{CF1790AD-697C-46F7-8671-865D647F0E35}" srcOrd="1" destOrd="0" presId="urn:microsoft.com/office/officeart/2005/8/layout/list1"/>
    <dgm:cxn modelId="{580F3B65-C0E7-4CB0-A2C7-0B690455484C}" type="presParOf" srcId="{33A6E2E0-0CEF-4ECD-9011-501391EF6577}" destId="{4AEA43B8-E9AC-4D60-902B-5615367D5AC6}" srcOrd="17" destOrd="0" presId="urn:microsoft.com/office/officeart/2005/8/layout/list1"/>
    <dgm:cxn modelId="{7A901637-75A9-4AF4-BF85-743614F500BF}" type="presParOf" srcId="{33A6E2E0-0CEF-4ECD-9011-501391EF6577}" destId="{63F052E2-7E18-4580-83B3-638E03DB64A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0096C5-B260-4EE4-8887-3E10D01592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321D554-57FD-401A-B1EA-17A44BDCBE21}">
      <dgm:prSet phldrT="[Text]"/>
      <dgm:spPr/>
      <dgm:t>
        <a:bodyPr/>
        <a:lstStyle/>
        <a:p>
          <a:r>
            <a:rPr lang="en-GB" b="1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Goals</a:t>
          </a:r>
          <a:r>
            <a:rPr lang="en-GB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 – Did you achieve your goals?</a:t>
          </a:r>
          <a:endParaRPr lang="en-IE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FC569507-8DBA-430C-85DB-A12DDB9C76F8}" type="parTrans" cxnId="{A95ADF41-305C-4112-92C4-2DB82CA642A8}">
      <dgm:prSet/>
      <dgm:spPr/>
      <dgm:t>
        <a:bodyPr/>
        <a:lstStyle/>
        <a:p>
          <a:endParaRPr lang="en-IE"/>
        </a:p>
      </dgm:t>
    </dgm:pt>
    <dgm:pt modelId="{320D2CE0-A04D-4788-9F27-91E09C7A6EBA}" type="sibTrans" cxnId="{A95ADF41-305C-4112-92C4-2DB82CA642A8}">
      <dgm:prSet/>
      <dgm:spPr/>
      <dgm:t>
        <a:bodyPr/>
        <a:lstStyle/>
        <a:p>
          <a:endParaRPr lang="en-IE"/>
        </a:p>
      </dgm:t>
    </dgm:pt>
    <dgm:pt modelId="{B882FBC6-B138-4F2C-8B8E-A3F181F1EF12}">
      <dgm:prSet phldrT="[Text]"/>
      <dgm:spPr/>
      <dgm:t>
        <a:bodyPr/>
        <a:lstStyle/>
        <a:p>
          <a:r>
            <a:rPr lang="en-GB" b="1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Active</a:t>
          </a:r>
          <a:r>
            <a:rPr lang="en-GB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 – Were the players engaged physically?</a:t>
          </a:r>
          <a:endParaRPr lang="en-IE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2DB9D0D0-9290-40F1-8A5E-4F0D7E7037C7}" type="parTrans" cxnId="{D9FD6023-0411-4F64-B27E-254156923851}">
      <dgm:prSet/>
      <dgm:spPr/>
      <dgm:t>
        <a:bodyPr/>
        <a:lstStyle/>
        <a:p>
          <a:endParaRPr lang="en-IE"/>
        </a:p>
      </dgm:t>
    </dgm:pt>
    <dgm:pt modelId="{D86073C7-BB1A-4A16-8FFD-73313DF20977}" type="sibTrans" cxnId="{D9FD6023-0411-4F64-B27E-254156923851}">
      <dgm:prSet/>
      <dgm:spPr/>
      <dgm:t>
        <a:bodyPr/>
        <a:lstStyle/>
        <a:p>
          <a:endParaRPr lang="en-IE"/>
        </a:p>
      </dgm:t>
    </dgm:pt>
    <dgm:pt modelId="{8A824D6B-47B9-44B6-815D-385C05D0E7FC}">
      <dgm:prSet phldrT="[Text]"/>
      <dgm:spPr/>
      <dgm:t>
        <a:bodyPr/>
        <a:lstStyle/>
        <a:p>
          <a:r>
            <a:rPr lang="en-GB" b="1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Variety</a:t>
          </a:r>
          <a:r>
            <a:rPr lang="en-GB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 – Did the session have different learning styles?</a:t>
          </a:r>
          <a:endParaRPr lang="en-IE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gm:t>
    </dgm:pt>
    <dgm:pt modelId="{2E54A684-0062-4A00-A0E6-FCC4091059C1}" type="parTrans" cxnId="{5B0FFF93-13B3-4CDF-AC61-D327E2FADA7F}">
      <dgm:prSet/>
      <dgm:spPr/>
      <dgm:t>
        <a:bodyPr/>
        <a:lstStyle/>
        <a:p>
          <a:endParaRPr lang="en-IE"/>
        </a:p>
      </dgm:t>
    </dgm:pt>
    <dgm:pt modelId="{972811A9-9872-4D00-85F3-D0CC57189E71}" type="sibTrans" cxnId="{5B0FFF93-13B3-4CDF-AC61-D327E2FADA7F}">
      <dgm:prSet/>
      <dgm:spPr/>
      <dgm:t>
        <a:bodyPr/>
        <a:lstStyle/>
        <a:p>
          <a:endParaRPr lang="en-IE"/>
        </a:p>
      </dgm:t>
    </dgm:pt>
    <dgm:pt modelId="{2619594D-87D6-4B72-ACF9-D376F369A7A5}">
      <dgm:prSet custT="1"/>
      <dgm:spPr/>
      <dgm:t>
        <a:bodyPr/>
        <a:lstStyle/>
        <a:p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Was it </a:t>
          </a:r>
          <a:r>
            <a:rPr lang="en-GB" sz="1600" b="1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FUN?</a:t>
          </a:r>
        </a:p>
      </dgm:t>
    </dgm:pt>
    <dgm:pt modelId="{F52B553F-F3DC-4DE6-B9FD-EF56602C2936}" type="parTrans" cxnId="{D94D8F11-AC00-461D-B233-239F183FE939}">
      <dgm:prSet/>
      <dgm:spPr/>
      <dgm:t>
        <a:bodyPr/>
        <a:lstStyle/>
        <a:p>
          <a:endParaRPr lang="en-IE"/>
        </a:p>
      </dgm:t>
    </dgm:pt>
    <dgm:pt modelId="{1AACEF96-4779-4A02-9754-8905EAD1040C}" type="sibTrans" cxnId="{D94D8F11-AC00-461D-B233-239F183FE939}">
      <dgm:prSet/>
      <dgm:spPr/>
      <dgm:t>
        <a:bodyPr/>
        <a:lstStyle/>
        <a:p>
          <a:endParaRPr lang="en-IE"/>
        </a:p>
      </dgm:t>
    </dgm:pt>
    <dgm:pt modelId="{55B91AC3-6525-4F29-A203-15ED69559D55}">
      <dgm:prSet custT="1"/>
      <dgm:spPr/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Interest </a:t>
          </a:r>
          <a:r>
            <a:rPr lang="en-GB" sz="16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– Did the session hold the players attention?</a:t>
          </a:r>
        </a:p>
      </dgm:t>
    </dgm:pt>
    <dgm:pt modelId="{D8D966F0-5548-4436-9C7A-9DC868BEF838}" type="parTrans" cxnId="{709CCEBF-D352-47C1-9BEA-0255E5A919CD}">
      <dgm:prSet/>
      <dgm:spPr/>
      <dgm:t>
        <a:bodyPr/>
        <a:lstStyle/>
        <a:p>
          <a:endParaRPr lang="en-IE"/>
        </a:p>
      </dgm:t>
    </dgm:pt>
    <dgm:pt modelId="{D4C060CE-0045-4AE5-A260-370E8157DC04}" type="sibTrans" cxnId="{709CCEBF-D352-47C1-9BEA-0255E5A919CD}">
      <dgm:prSet/>
      <dgm:spPr/>
      <dgm:t>
        <a:bodyPr/>
        <a:lstStyle/>
        <a:p>
          <a:endParaRPr lang="en-IE"/>
        </a:p>
      </dgm:t>
    </dgm:pt>
    <dgm:pt modelId="{4C684EE9-04B4-4B43-8278-0AD8DD8EF554}" type="pres">
      <dgm:prSet presAssocID="{B90096C5-B260-4EE4-8887-3E10D01592E0}" presName="linear" presStyleCnt="0">
        <dgm:presLayoutVars>
          <dgm:dir/>
          <dgm:animLvl val="lvl"/>
          <dgm:resizeHandles val="exact"/>
        </dgm:presLayoutVars>
      </dgm:prSet>
      <dgm:spPr/>
    </dgm:pt>
    <dgm:pt modelId="{068E94E9-A45A-453D-B73E-80D974913485}" type="pres">
      <dgm:prSet presAssocID="{3321D554-57FD-401A-B1EA-17A44BDCBE21}" presName="parentLin" presStyleCnt="0"/>
      <dgm:spPr/>
    </dgm:pt>
    <dgm:pt modelId="{D6B61AAD-1132-464A-A80E-8548378B29D3}" type="pres">
      <dgm:prSet presAssocID="{3321D554-57FD-401A-B1EA-17A44BDCBE21}" presName="parentLeftMargin" presStyleLbl="node1" presStyleIdx="0" presStyleCnt="5"/>
      <dgm:spPr/>
    </dgm:pt>
    <dgm:pt modelId="{14B26DFC-E651-44EA-AA48-54AED5880FF0}" type="pres">
      <dgm:prSet presAssocID="{3321D554-57FD-401A-B1EA-17A44BDCBE2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2A55862-0383-48E6-95B6-DDA6B519B11E}" type="pres">
      <dgm:prSet presAssocID="{3321D554-57FD-401A-B1EA-17A44BDCBE21}" presName="negativeSpace" presStyleCnt="0"/>
      <dgm:spPr/>
    </dgm:pt>
    <dgm:pt modelId="{946E64AE-6735-4C3B-9FCB-DFD1DA0A10F7}" type="pres">
      <dgm:prSet presAssocID="{3321D554-57FD-401A-B1EA-17A44BDCBE21}" presName="childText" presStyleLbl="conFgAcc1" presStyleIdx="0" presStyleCnt="5">
        <dgm:presLayoutVars>
          <dgm:bulletEnabled val="1"/>
        </dgm:presLayoutVars>
      </dgm:prSet>
      <dgm:spPr/>
    </dgm:pt>
    <dgm:pt modelId="{AADBB777-8817-4F86-A052-B256415920DB}" type="pres">
      <dgm:prSet presAssocID="{320D2CE0-A04D-4788-9F27-91E09C7A6EBA}" presName="spaceBetweenRectangles" presStyleCnt="0"/>
      <dgm:spPr/>
    </dgm:pt>
    <dgm:pt modelId="{E79B7C37-3DB1-4E14-97B3-00E61E431339}" type="pres">
      <dgm:prSet presAssocID="{B882FBC6-B138-4F2C-8B8E-A3F181F1EF12}" presName="parentLin" presStyleCnt="0"/>
      <dgm:spPr/>
    </dgm:pt>
    <dgm:pt modelId="{28CB8C00-ADEE-4F63-BEFB-7649A779E89F}" type="pres">
      <dgm:prSet presAssocID="{B882FBC6-B138-4F2C-8B8E-A3F181F1EF12}" presName="parentLeftMargin" presStyleLbl="node1" presStyleIdx="0" presStyleCnt="5"/>
      <dgm:spPr/>
    </dgm:pt>
    <dgm:pt modelId="{21B6EA29-CA16-4B45-BC43-A6D3D012647F}" type="pres">
      <dgm:prSet presAssocID="{B882FBC6-B138-4F2C-8B8E-A3F181F1EF1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A49E55D-4D65-4CBB-9636-349FD0E01F4C}" type="pres">
      <dgm:prSet presAssocID="{B882FBC6-B138-4F2C-8B8E-A3F181F1EF12}" presName="negativeSpace" presStyleCnt="0"/>
      <dgm:spPr/>
    </dgm:pt>
    <dgm:pt modelId="{64D576C3-2138-4DA7-BFD9-0D36BAC231C1}" type="pres">
      <dgm:prSet presAssocID="{B882FBC6-B138-4F2C-8B8E-A3F181F1EF12}" presName="childText" presStyleLbl="conFgAcc1" presStyleIdx="1" presStyleCnt="5">
        <dgm:presLayoutVars>
          <dgm:bulletEnabled val="1"/>
        </dgm:presLayoutVars>
      </dgm:prSet>
      <dgm:spPr/>
    </dgm:pt>
    <dgm:pt modelId="{BAFABF90-DA2F-415D-8C1E-7AEF6ADE57E2}" type="pres">
      <dgm:prSet presAssocID="{D86073C7-BB1A-4A16-8FFD-73313DF20977}" presName="spaceBetweenRectangles" presStyleCnt="0"/>
      <dgm:spPr/>
    </dgm:pt>
    <dgm:pt modelId="{99C9BAC7-1AF4-4D9E-BDD0-F49D21A02222}" type="pres">
      <dgm:prSet presAssocID="{8A824D6B-47B9-44B6-815D-385C05D0E7FC}" presName="parentLin" presStyleCnt="0"/>
      <dgm:spPr/>
    </dgm:pt>
    <dgm:pt modelId="{7BED2EAC-A698-4C54-B429-5E1179C07315}" type="pres">
      <dgm:prSet presAssocID="{8A824D6B-47B9-44B6-815D-385C05D0E7FC}" presName="parentLeftMargin" presStyleLbl="node1" presStyleIdx="1" presStyleCnt="5"/>
      <dgm:spPr/>
    </dgm:pt>
    <dgm:pt modelId="{73430FE3-E784-4F40-9AE7-9C9E8A0556E5}" type="pres">
      <dgm:prSet presAssocID="{8A824D6B-47B9-44B6-815D-385C05D0E7F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1A78CC-F498-4480-8591-C2C6A16BBFFA}" type="pres">
      <dgm:prSet presAssocID="{8A824D6B-47B9-44B6-815D-385C05D0E7FC}" presName="negativeSpace" presStyleCnt="0"/>
      <dgm:spPr/>
    </dgm:pt>
    <dgm:pt modelId="{0FD665DF-7EFB-42C3-9630-DEBE3FE10919}" type="pres">
      <dgm:prSet presAssocID="{8A824D6B-47B9-44B6-815D-385C05D0E7FC}" presName="childText" presStyleLbl="conFgAcc1" presStyleIdx="2" presStyleCnt="5">
        <dgm:presLayoutVars>
          <dgm:bulletEnabled val="1"/>
        </dgm:presLayoutVars>
      </dgm:prSet>
      <dgm:spPr/>
    </dgm:pt>
    <dgm:pt modelId="{2A746CF5-95DC-40F2-AF56-97BAA77E9496}" type="pres">
      <dgm:prSet presAssocID="{972811A9-9872-4D00-85F3-D0CC57189E71}" presName="spaceBetweenRectangles" presStyleCnt="0"/>
      <dgm:spPr/>
    </dgm:pt>
    <dgm:pt modelId="{98772202-05B4-46A2-AC53-08DAF4A7DD94}" type="pres">
      <dgm:prSet presAssocID="{55B91AC3-6525-4F29-A203-15ED69559D55}" presName="parentLin" presStyleCnt="0"/>
      <dgm:spPr/>
    </dgm:pt>
    <dgm:pt modelId="{DE94FE13-3F69-4F50-AAD8-7F0BD9DA2B90}" type="pres">
      <dgm:prSet presAssocID="{55B91AC3-6525-4F29-A203-15ED69559D55}" presName="parentLeftMargin" presStyleLbl="node1" presStyleIdx="2" presStyleCnt="5"/>
      <dgm:spPr/>
    </dgm:pt>
    <dgm:pt modelId="{BDAD8295-DB63-4EF2-B755-0632E87C34E0}" type="pres">
      <dgm:prSet presAssocID="{55B91AC3-6525-4F29-A203-15ED69559D5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ABA4B4D-A04B-4E5B-A16A-F7890B7F3FBD}" type="pres">
      <dgm:prSet presAssocID="{55B91AC3-6525-4F29-A203-15ED69559D55}" presName="negativeSpace" presStyleCnt="0"/>
      <dgm:spPr/>
    </dgm:pt>
    <dgm:pt modelId="{C2BF2FE8-BCA5-4805-87EF-7FC3F6CD24DA}" type="pres">
      <dgm:prSet presAssocID="{55B91AC3-6525-4F29-A203-15ED69559D55}" presName="childText" presStyleLbl="conFgAcc1" presStyleIdx="3" presStyleCnt="5">
        <dgm:presLayoutVars>
          <dgm:bulletEnabled val="1"/>
        </dgm:presLayoutVars>
      </dgm:prSet>
      <dgm:spPr/>
    </dgm:pt>
    <dgm:pt modelId="{E8D8619F-B660-4C98-98B6-5F80BB6971E5}" type="pres">
      <dgm:prSet presAssocID="{D4C060CE-0045-4AE5-A260-370E8157DC04}" presName="spaceBetweenRectangles" presStyleCnt="0"/>
      <dgm:spPr/>
    </dgm:pt>
    <dgm:pt modelId="{F2AC48E2-A3A2-446C-ACF4-378BB10B911D}" type="pres">
      <dgm:prSet presAssocID="{2619594D-87D6-4B72-ACF9-D376F369A7A5}" presName="parentLin" presStyleCnt="0"/>
      <dgm:spPr/>
    </dgm:pt>
    <dgm:pt modelId="{CAE9B910-952D-4CFF-B2CA-E98AA2DA26E0}" type="pres">
      <dgm:prSet presAssocID="{2619594D-87D6-4B72-ACF9-D376F369A7A5}" presName="parentLeftMargin" presStyleLbl="node1" presStyleIdx="3" presStyleCnt="5"/>
      <dgm:spPr/>
    </dgm:pt>
    <dgm:pt modelId="{320FA9B5-006F-4AAF-9271-1967C79D46CF}" type="pres">
      <dgm:prSet presAssocID="{2619594D-87D6-4B72-ACF9-D376F369A7A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590276C-3813-477F-B264-7482607DA429}" type="pres">
      <dgm:prSet presAssocID="{2619594D-87D6-4B72-ACF9-D376F369A7A5}" presName="negativeSpace" presStyleCnt="0"/>
      <dgm:spPr/>
    </dgm:pt>
    <dgm:pt modelId="{50D2543B-4AFC-4155-8511-C9F87F5B5660}" type="pres">
      <dgm:prSet presAssocID="{2619594D-87D6-4B72-ACF9-D376F369A7A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94D8F11-AC00-461D-B233-239F183FE939}" srcId="{B90096C5-B260-4EE4-8887-3E10D01592E0}" destId="{2619594D-87D6-4B72-ACF9-D376F369A7A5}" srcOrd="4" destOrd="0" parTransId="{F52B553F-F3DC-4DE6-B9FD-EF56602C2936}" sibTransId="{1AACEF96-4779-4A02-9754-8905EAD1040C}"/>
    <dgm:cxn modelId="{3C5D8E22-DC2A-444F-BAA6-31470B3913DE}" type="presOf" srcId="{8A824D6B-47B9-44B6-815D-385C05D0E7FC}" destId="{7BED2EAC-A698-4C54-B429-5E1179C07315}" srcOrd="0" destOrd="0" presId="urn:microsoft.com/office/officeart/2005/8/layout/list1"/>
    <dgm:cxn modelId="{D9FD6023-0411-4F64-B27E-254156923851}" srcId="{B90096C5-B260-4EE4-8887-3E10D01592E0}" destId="{B882FBC6-B138-4F2C-8B8E-A3F181F1EF12}" srcOrd="1" destOrd="0" parTransId="{2DB9D0D0-9290-40F1-8A5E-4F0D7E7037C7}" sibTransId="{D86073C7-BB1A-4A16-8FFD-73313DF20977}"/>
    <dgm:cxn modelId="{31EB585F-6BAF-455F-99B7-5C8FC1F29951}" type="presOf" srcId="{8A824D6B-47B9-44B6-815D-385C05D0E7FC}" destId="{73430FE3-E784-4F40-9AE7-9C9E8A0556E5}" srcOrd="1" destOrd="0" presId="urn:microsoft.com/office/officeart/2005/8/layout/list1"/>
    <dgm:cxn modelId="{A95ADF41-305C-4112-92C4-2DB82CA642A8}" srcId="{B90096C5-B260-4EE4-8887-3E10D01592E0}" destId="{3321D554-57FD-401A-B1EA-17A44BDCBE21}" srcOrd="0" destOrd="0" parTransId="{FC569507-8DBA-430C-85DB-A12DDB9C76F8}" sibTransId="{320D2CE0-A04D-4788-9F27-91E09C7A6EBA}"/>
    <dgm:cxn modelId="{6F4DFB46-73A7-4084-BE2E-0DC821200BDE}" type="presOf" srcId="{B882FBC6-B138-4F2C-8B8E-A3F181F1EF12}" destId="{21B6EA29-CA16-4B45-BC43-A6D3D012647F}" srcOrd="1" destOrd="0" presId="urn:microsoft.com/office/officeart/2005/8/layout/list1"/>
    <dgm:cxn modelId="{75BFDD4A-8A7C-4239-9227-138F612D0D5A}" type="presOf" srcId="{55B91AC3-6525-4F29-A203-15ED69559D55}" destId="{BDAD8295-DB63-4EF2-B755-0632E87C34E0}" srcOrd="1" destOrd="0" presId="urn:microsoft.com/office/officeart/2005/8/layout/list1"/>
    <dgm:cxn modelId="{F0B60357-C6D9-465A-9E98-1D1207F3F97E}" type="presOf" srcId="{2619594D-87D6-4B72-ACF9-D376F369A7A5}" destId="{320FA9B5-006F-4AAF-9271-1967C79D46CF}" srcOrd="1" destOrd="0" presId="urn:microsoft.com/office/officeart/2005/8/layout/list1"/>
    <dgm:cxn modelId="{2FE42B93-F71B-4D12-8897-9C5719AC094D}" type="presOf" srcId="{3321D554-57FD-401A-B1EA-17A44BDCBE21}" destId="{14B26DFC-E651-44EA-AA48-54AED5880FF0}" srcOrd="1" destOrd="0" presId="urn:microsoft.com/office/officeart/2005/8/layout/list1"/>
    <dgm:cxn modelId="{8BEE9C93-7D3E-4D6F-916E-E65CE305CD38}" type="presOf" srcId="{55B91AC3-6525-4F29-A203-15ED69559D55}" destId="{DE94FE13-3F69-4F50-AAD8-7F0BD9DA2B90}" srcOrd="0" destOrd="0" presId="urn:microsoft.com/office/officeart/2005/8/layout/list1"/>
    <dgm:cxn modelId="{5B0FFF93-13B3-4CDF-AC61-D327E2FADA7F}" srcId="{B90096C5-B260-4EE4-8887-3E10D01592E0}" destId="{8A824D6B-47B9-44B6-815D-385C05D0E7FC}" srcOrd="2" destOrd="0" parTransId="{2E54A684-0062-4A00-A0E6-FCC4091059C1}" sibTransId="{972811A9-9872-4D00-85F3-D0CC57189E71}"/>
    <dgm:cxn modelId="{E1A6FB9F-6BD3-48F4-BE88-4899019EC591}" type="presOf" srcId="{3321D554-57FD-401A-B1EA-17A44BDCBE21}" destId="{D6B61AAD-1132-464A-A80E-8548378B29D3}" srcOrd="0" destOrd="0" presId="urn:microsoft.com/office/officeart/2005/8/layout/list1"/>
    <dgm:cxn modelId="{13CBACAE-BDE8-4507-94AD-9F71250B8574}" type="presOf" srcId="{2619594D-87D6-4B72-ACF9-D376F369A7A5}" destId="{CAE9B910-952D-4CFF-B2CA-E98AA2DA26E0}" srcOrd="0" destOrd="0" presId="urn:microsoft.com/office/officeart/2005/8/layout/list1"/>
    <dgm:cxn modelId="{E812B1BA-FDD4-4B2A-9138-2EC475222BF2}" type="presOf" srcId="{B882FBC6-B138-4F2C-8B8E-A3F181F1EF12}" destId="{28CB8C00-ADEE-4F63-BEFB-7649A779E89F}" srcOrd="0" destOrd="0" presId="urn:microsoft.com/office/officeart/2005/8/layout/list1"/>
    <dgm:cxn modelId="{0DE069BC-3CB0-4491-9CE4-915D1FAC483A}" type="presOf" srcId="{B90096C5-B260-4EE4-8887-3E10D01592E0}" destId="{4C684EE9-04B4-4B43-8278-0AD8DD8EF554}" srcOrd="0" destOrd="0" presId="urn:microsoft.com/office/officeart/2005/8/layout/list1"/>
    <dgm:cxn modelId="{709CCEBF-D352-47C1-9BEA-0255E5A919CD}" srcId="{B90096C5-B260-4EE4-8887-3E10D01592E0}" destId="{55B91AC3-6525-4F29-A203-15ED69559D55}" srcOrd="3" destOrd="0" parTransId="{D8D966F0-5548-4436-9C7A-9DC868BEF838}" sibTransId="{D4C060CE-0045-4AE5-A260-370E8157DC04}"/>
    <dgm:cxn modelId="{54E822F8-2835-43E0-8DCC-633F6BFE5EB3}" type="presParOf" srcId="{4C684EE9-04B4-4B43-8278-0AD8DD8EF554}" destId="{068E94E9-A45A-453D-B73E-80D974913485}" srcOrd="0" destOrd="0" presId="urn:microsoft.com/office/officeart/2005/8/layout/list1"/>
    <dgm:cxn modelId="{7178E423-ABAE-4619-9B16-DFD4A46D7316}" type="presParOf" srcId="{068E94E9-A45A-453D-B73E-80D974913485}" destId="{D6B61AAD-1132-464A-A80E-8548378B29D3}" srcOrd="0" destOrd="0" presId="urn:microsoft.com/office/officeart/2005/8/layout/list1"/>
    <dgm:cxn modelId="{09359F00-9CAE-45E1-B22F-F16A72644C70}" type="presParOf" srcId="{068E94E9-A45A-453D-B73E-80D974913485}" destId="{14B26DFC-E651-44EA-AA48-54AED5880FF0}" srcOrd="1" destOrd="0" presId="urn:microsoft.com/office/officeart/2005/8/layout/list1"/>
    <dgm:cxn modelId="{41638695-2048-44D4-8FEC-13C4BB3AC347}" type="presParOf" srcId="{4C684EE9-04B4-4B43-8278-0AD8DD8EF554}" destId="{12A55862-0383-48E6-95B6-DDA6B519B11E}" srcOrd="1" destOrd="0" presId="urn:microsoft.com/office/officeart/2005/8/layout/list1"/>
    <dgm:cxn modelId="{6162ABCE-EA48-43DF-80AF-085CDE3988F3}" type="presParOf" srcId="{4C684EE9-04B4-4B43-8278-0AD8DD8EF554}" destId="{946E64AE-6735-4C3B-9FCB-DFD1DA0A10F7}" srcOrd="2" destOrd="0" presId="urn:microsoft.com/office/officeart/2005/8/layout/list1"/>
    <dgm:cxn modelId="{9D6C8169-BD42-4959-B0C1-3A0D2096260F}" type="presParOf" srcId="{4C684EE9-04B4-4B43-8278-0AD8DD8EF554}" destId="{AADBB777-8817-4F86-A052-B256415920DB}" srcOrd="3" destOrd="0" presId="urn:microsoft.com/office/officeart/2005/8/layout/list1"/>
    <dgm:cxn modelId="{502D68D5-584A-4BC8-9C2A-DFA1A49A4A9B}" type="presParOf" srcId="{4C684EE9-04B4-4B43-8278-0AD8DD8EF554}" destId="{E79B7C37-3DB1-4E14-97B3-00E61E431339}" srcOrd="4" destOrd="0" presId="urn:microsoft.com/office/officeart/2005/8/layout/list1"/>
    <dgm:cxn modelId="{CAA17C19-FD51-404E-B0F4-2B9C806BB72D}" type="presParOf" srcId="{E79B7C37-3DB1-4E14-97B3-00E61E431339}" destId="{28CB8C00-ADEE-4F63-BEFB-7649A779E89F}" srcOrd="0" destOrd="0" presId="urn:microsoft.com/office/officeart/2005/8/layout/list1"/>
    <dgm:cxn modelId="{22712314-AE69-475A-B5EA-CB3E2A7EF241}" type="presParOf" srcId="{E79B7C37-3DB1-4E14-97B3-00E61E431339}" destId="{21B6EA29-CA16-4B45-BC43-A6D3D012647F}" srcOrd="1" destOrd="0" presId="urn:microsoft.com/office/officeart/2005/8/layout/list1"/>
    <dgm:cxn modelId="{A02E6C47-F7D6-44A6-96B2-EAB079A019E4}" type="presParOf" srcId="{4C684EE9-04B4-4B43-8278-0AD8DD8EF554}" destId="{4A49E55D-4D65-4CBB-9636-349FD0E01F4C}" srcOrd="5" destOrd="0" presId="urn:microsoft.com/office/officeart/2005/8/layout/list1"/>
    <dgm:cxn modelId="{3520A212-7DC5-40FA-BA30-123377CAAD4A}" type="presParOf" srcId="{4C684EE9-04B4-4B43-8278-0AD8DD8EF554}" destId="{64D576C3-2138-4DA7-BFD9-0D36BAC231C1}" srcOrd="6" destOrd="0" presId="urn:microsoft.com/office/officeart/2005/8/layout/list1"/>
    <dgm:cxn modelId="{E22C4EA7-2567-49BF-8CF8-D1A6D64CABCF}" type="presParOf" srcId="{4C684EE9-04B4-4B43-8278-0AD8DD8EF554}" destId="{BAFABF90-DA2F-415D-8C1E-7AEF6ADE57E2}" srcOrd="7" destOrd="0" presId="urn:microsoft.com/office/officeart/2005/8/layout/list1"/>
    <dgm:cxn modelId="{3AE3BDAB-84C2-4220-A8C3-AE754185FC47}" type="presParOf" srcId="{4C684EE9-04B4-4B43-8278-0AD8DD8EF554}" destId="{99C9BAC7-1AF4-4D9E-BDD0-F49D21A02222}" srcOrd="8" destOrd="0" presId="urn:microsoft.com/office/officeart/2005/8/layout/list1"/>
    <dgm:cxn modelId="{2EFC5D09-9DEA-44A3-911B-108BCB3B09E5}" type="presParOf" srcId="{99C9BAC7-1AF4-4D9E-BDD0-F49D21A02222}" destId="{7BED2EAC-A698-4C54-B429-5E1179C07315}" srcOrd="0" destOrd="0" presId="urn:microsoft.com/office/officeart/2005/8/layout/list1"/>
    <dgm:cxn modelId="{8FDDD9CD-89B9-4A87-9B6C-C1025C73156A}" type="presParOf" srcId="{99C9BAC7-1AF4-4D9E-BDD0-F49D21A02222}" destId="{73430FE3-E784-4F40-9AE7-9C9E8A0556E5}" srcOrd="1" destOrd="0" presId="urn:microsoft.com/office/officeart/2005/8/layout/list1"/>
    <dgm:cxn modelId="{AB0894EC-2905-4FAA-9137-E5271F4CEEB6}" type="presParOf" srcId="{4C684EE9-04B4-4B43-8278-0AD8DD8EF554}" destId="{221A78CC-F498-4480-8591-C2C6A16BBFFA}" srcOrd="9" destOrd="0" presId="urn:microsoft.com/office/officeart/2005/8/layout/list1"/>
    <dgm:cxn modelId="{371D73E9-69A7-403A-B2FB-D0850D40B38E}" type="presParOf" srcId="{4C684EE9-04B4-4B43-8278-0AD8DD8EF554}" destId="{0FD665DF-7EFB-42C3-9630-DEBE3FE10919}" srcOrd="10" destOrd="0" presId="urn:microsoft.com/office/officeart/2005/8/layout/list1"/>
    <dgm:cxn modelId="{C3418B94-27C4-47AB-8F00-5BE68F6DC9E5}" type="presParOf" srcId="{4C684EE9-04B4-4B43-8278-0AD8DD8EF554}" destId="{2A746CF5-95DC-40F2-AF56-97BAA77E9496}" srcOrd="11" destOrd="0" presId="urn:microsoft.com/office/officeart/2005/8/layout/list1"/>
    <dgm:cxn modelId="{21786042-861B-443A-9288-31C0D2F84ABA}" type="presParOf" srcId="{4C684EE9-04B4-4B43-8278-0AD8DD8EF554}" destId="{98772202-05B4-46A2-AC53-08DAF4A7DD94}" srcOrd="12" destOrd="0" presId="urn:microsoft.com/office/officeart/2005/8/layout/list1"/>
    <dgm:cxn modelId="{1D7E3ED8-6AE4-4D3A-B851-9833E534FA83}" type="presParOf" srcId="{98772202-05B4-46A2-AC53-08DAF4A7DD94}" destId="{DE94FE13-3F69-4F50-AAD8-7F0BD9DA2B90}" srcOrd="0" destOrd="0" presId="urn:microsoft.com/office/officeart/2005/8/layout/list1"/>
    <dgm:cxn modelId="{5C7B947E-58B3-4A93-867C-F8A749E46BD0}" type="presParOf" srcId="{98772202-05B4-46A2-AC53-08DAF4A7DD94}" destId="{BDAD8295-DB63-4EF2-B755-0632E87C34E0}" srcOrd="1" destOrd="0" presId="urn:microsoft.com/office/officeart/2005/8/layout/list1"/>
    <dgm:cxn modelId="{AE2B4E5F-9B5C-4393-960D-53FD3D2B2DAB}" type="presParOf" srcId="{4C684EE9-04B4-4B43-8278-0AD8DD8EF554}" destId="{1ABA4B4D-A04B-4E5B-A16A-F7890B7F3FBD}" srcOrd="13" destOrd="0" presId="urn:microsoft.com/office/officeart/2005/8/layout/list1"/>
    <dgm:cxn modelId="{5CF7F836-FCB7-4778-92EF-A6B29F7D1073}" type="presParOf" srcId="{4C684EE9-04B4-4B43-8278-0AD8DD8EF554}" destId="{C2BF2FE8-BCA5-4805-87EF-7FC3F6CD24DA}" srcOrd="14" destOrd="0" presId="urn:microsoft.com/office/officeart/2005/8/layout/list1"/>
    <dgm:cxn modelId="{AA1FBA6D-A1C8-4A61-92DC-59B10509319E}" type="presParOf" srcId="{4C684EE9-04B4-4B43-8278-0AD8DD8EF554}" destId="{E8D8619F-B660-4C98-98B6-5F80BB6971E5}" srcOrd="15" destOrd="0" presId="urn:microsoft.com/office/officeart/2005/8/layout/list1"/>
    <dgm:cxn modelId="{203741CA-BB75-46E9-9871-39189316604E}" type="presParOf" srcId="{4C684EE9-04B4-4B43-8278-0AD8DD8EF554}" destId="{F2AC48E2-A3A2-446C-ACF4-378BB10B911D}" srcOrd="16" destOrd="0" presId="urn:microsoft.com/office/officeart/2005/8/layout/list1"/>
    <dgm:cxn modelId="{5EBD4526-BDA5-4C90-ACC2-E9C90BB291F7}" type="presParOf" srcId="{F2AC48E2-A3A2-446C-ACF4-378BB10B911D}" destId="{CAE9B910-952D-4CFF-B2CA-E98AA2DA26E0}" srcOrd="0" destOrd="0" presId="urn:microsoft.com/office/officeart/2005/8/layout/list1"/>
    <dgm:cxn modelId="{4097B56B-03CE-4972-8DF7-D519ABD5C67B}" type="presParOf" srcId="{F2AC48E2-A3A2-446C-ACF4-378BB10B911D}" destId="{320FA9B5-006F-4AAF-9271-1967C79D46CF}" srcOrd="1" destOrd="0" presId="urn:microsoft.com/office/officeart/2005/8/layout/list1"/>
    <dgm:cxn modelId="{7265ECA9-6B45-46DC-B078-54A0C786038B}" type="presParOf" srcId="{4C684EE9-04B4-4B43-8278-0AD8DD8EF554}" destId="{3590276C-3813-477F-B264-7482607DA429}" srcOrd="17" destOrd="0" presId="urn:microsoft.com/office/officeart/2005/8/layout/list1"/>
    <dgm:cxn modelId="{18CECA68-AFBF-4D69-A702-7C07891F4BBF}" type="presParOf" srcId="{4C684EE9-04B4-4B43-8278-0AD8DD8EF554}" destId="{50D2543B-4AFC-4155-8511-C9F87F5B566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E64AE-6735-4C3B-9FCB-DFD1DA0A10F7}">
      <dsp:nvSpPr>
        <dsp:cNvPr id="0" name=""/>
        <dsp:cNvSpPr/>
      </dsp:nvSpPr>
      <dsp:spPr>
        <a:xfrm>
          <a:off x="0" y="291362"/>
          <a:ext cx="638692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26DFC-E651-44EA-AA48-54AED5880FF0}">
      <dsp:nvSpPr>
        <dsp:cNvPr id="0" name=""/>
        <dsp:cNvSpPr/>
      </dsp:nvSpPr>
      <dsp:spPr>
        <a:xfrm>
          <a:off x="319346" y="40442"/>
          <a:ext cx="447084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987" tIns="0" rIns="1689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Played by both boys and girls</a:t>
          </a:r>
          <a:endParaRPr lang="en-IE" sz="1700" kern="1200" dirty="0">
            <a:solidFill>
              <a:schemeClr val="accent4">
                <a:lumMod val="50000"/>
              </a:schemeClr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343844" y="64940"/>
        <a:ext cx="4421850" cy="452844"/>
      </dsp:txXfrm>
    </dsp:sp>
    <dsp:sp modelId="{64D576C3-2138-4DA7-BFD9-0D36BAC231C1}">
      <dsp:nvSpPr>
        <dsp:cNvPr id="0" name=""/>
        <dsp:cNvSpPr/>
      </dsp:nvSpPr>
      <dsp:spPr>
        <a:xfrm>
          <a:off x="0" y="1062483"/>
          <a:ext cx="638692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6EA29-CA16-4B45-BC43-A6D3D012647F}">
      <dsp:nvSpPr>
        <dsp:cNvPr id="0" name=""/>
        <dsp:cNvSpPr/>
      </dsp:nvSpPr>
      <dsp:spPr>
        <a:xfrm>
          <a:off x="319346" y="811563"/>
          <a:ext cx="447084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987" tIns="0" rIns="1689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Suitable for all ages and levels of ability</a:t>
          </a:r>
          <a:endParaRPr lang="en-IE" sz="1700" kern="1200" dirty="0">
            <a:solidFill>
              <a:schemeClr val="accent4">
                <a:lumMod val="50000"/>
              </a:schemeClr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343844" y="836061"/>
        <a:ext cx="4421850" cy="452844"/>
      </dsp:txXfrm>
    </dsp:sp>
    <dsp:sp modelId="{0FD665DF-7EFB-42C3-9630-DEBE3FE10919}">
      <dsp:nvSpPr>
        <dsp:cNvPr id="0" name=""/>
        <dsp:cNvSpPr/>
      </dsp:nvSpPr>
      <dsp:spPr>
        <a:xfrm>
          <a:off x="0" y="1833603"/>
          <a:ext cx="638692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30FE3-E784-4F40-9AE7-9C9E8A0556E5}">
      <dsp:nvSpPr>
        <dsp:cNvPr id="0" name=""/>
        <dsp:cNvSpPr/>
      </dsp:nvSpPr>
      <dsp:spPr>
        <a:xfrm>
          <a:off x="319346" y="1582682"/>
          <a:ext cx="447084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987" tIns="0" rIns="1689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Fun in a short time</a:t>
          </a:r>
          <a:endParaRPr lang="en-IE" sz="1700" kern="1200" dirty="0">
            <a:solidFill>
              <a:schemeClr val="accent4">
                <a:lumMod val="50000"/>
              </a:schemeClr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343844" y="1607180"/>
        <a:ext cx="4421850" cy="452844"/>
      </dsp:txXfrm>
    </dsp:sp>
    <dsp:sp modelId="{C2BF2FE8-BCA5-4805-87EF-7FC3F6CD24DA}">
      <dsp:nvSpPr>
        <dsp:cNvPr id="0" name=""/>
        <dsp:cNvSpPr/>
      </dsp:nvSpPr>
      <dsp:spPr>
        <a:xfrm>
          <a:off x="0" y="2604723"/>
          <a:ext cx="638692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D8295-DB63-4EF2-B755-0632E87C34E0}">
      <dsp:nvSpPr>
        <dsp:cNvPr id="0" name=""/>
        <dsp:cNvSpPr/>
      </dsp:nvSpPr>
      <dsp:spPr>
        <a:xfrm>
          <a:off x="319346" y="2353803"/>
          <a:ext cx="447084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987" tIns="0" rIns="1689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Low impact sport for children</a:t>
          </a:r>
        </a:p>
      </dsp:txBody>
      <dsp:txXfrm>
        <a:off x="343844" y="2378301"/>
        <a:ext cx="4421850" cy="452844"/>
      </dsp:txXfrm>
    </dsp:sp>
    <dsp:sp modelId="{50D2543B-4AFC-4155-8511-C9F87F5B5660}">
      <dsp:nvSpPr>
        <dsp:cNvPr id="0" name=""/>
        <dsp:cNvSpPr/>
      </dsp:nvSpPr>
      <dsp:spPr>
        <a:xfrm>
          <a:off x="0" y="3375843"/>
          <a:ext cx="638692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FA9B5-006F-4AAF-9271-1967C79D46CF}">
      <dsp:nvSpPr>
        <dsp:cNvPr id="0" name=""/>
        <dsp:cNvSpPr/>
      </dsp:nvSpPr>
      <dsp:spPr>
        <a:xfrm>
          <a:off x="319346" y="3124923"/>
          <a:ext cx="447084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987" tIns="0" rIns="1689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Can be played at all ages, by all abilities, a game for life </a:t>
          </a:r>
        </a:p>
      </dsp:txBody>
      <dsp:txXfrm>
        <a:off x="343844" y="3149421"/>
        <a:ext cx="4421850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E64AE-6735-4C3B-9FCB-DFD1DA0A10F7}">
      <dsp:nvSpPr>
        <dsp:cNvPr id="0" name=""/>
        <dsp:cNvSpPr/>
      </dsp:nvSpPr>
      <dsp:spPr>
        <a:xfrm>
          <a:off x="0" y="240273"/>
          <a:ext cx="633525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26DFC-E651-44EA-AA48-54AED5880FF0}">
      <dsp:nvSpPr>
        <dsp:cNvPr id="0" name=""/>
        <dsp:cNvSpPr/>
      </dsp:nvSpPr>
      <dsp:spPr>
        <a:xfrm>
          <a:off x="316762" y="18873"/>
          <a:ext cx="44346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20" tIns="0" rIns="1676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Hand eye co-ordination</a:t>
          </a:r>
          <a:endParaRPr lang="en-IE" sz="1600" kern="12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338378" y="40489"/>
        <a:ext cx="4391444" cy="399568"/>
      </dsp:txXfrm>
    </dsp:sp>
    <dsp:sp modelId="{64D576C3-2138-4DA7-BFD9-0D36BAC231C1}">
      <dsp:nvSpPr>
        <dsp:cNvPr id="0" name=""/>
        <dsp:cNvSpPr/>
      </dsp:nvSpPr>
      <dsp:spPr>
        <a:xfrm>
          <a:off x="0" y="920673"/>
          <a:ext cx="633525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6EA29-CA16-4B45-BC43-A6D3D012647F}">
      <dsp:nvSpPr>
        <dsp:cNvPr id="0" name=""/>
        <dsp:cNvSpPr/>
      </dsp:nvSpPr>
      <dsp:spPr>
        <a:xfrm>
          <a:off x="316762" y="699273"/>
          <a:ext cx="44346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20" tIns="0" rIns="1676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Catching and throwing</a:t>
          </a:r>
          <a:endParaRPr lang="en-IE" sz="1600" kern="12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338378" y="720889"/>
        <a:ext cx="4391444" cy="399568"/>
      </dsp:txXfrm>
    </dsp:sp>
    <dsp:sp modelId="{0FD665DF-7EFB-42C3-9630-DEBE3FE10919}">
      <dsp:nvSpPr>
        <dsp:cNvPr id="0" name=""/>
        <dsp:cNvSpPr/>
      </dsp:nvSpPr>
      <dsp:spPr>
        <a:xfrm>
          <a:off x="0" y="1601073"/>
          <a:ext cx="633525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30FE3-E784-4F40-9AE7-9C9E8A0556E5}">
      <dsp:nvSpPr>
        <dsp:cNvPr id="0" name=""/>
        <dsp:cNvSpPr/>
      </dsp:nvSpPr>
      <dsp:spPr>
        <a:xfrm>
          <a:off x="316762" y="1379673"/>
          <a:ext cx="44346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20" tIns="0" rIns="1676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Stability and balance</a:t>
          </a:r>
          <a:endParaRPr lang="en-IE" sz="1600" kern="12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338378" y="1401289"/>
        <a:ext cx="4391444" cy="399568"/>
      </dsp:txXfrm>
    </dsp:sp>
    <dsp:sp modelId="{C2BF2FE8-BCA5-4805-87EF-7FC3F6CD24DA}">
      <dsp:nvSpPr>
        <dsp:cNvPr id="0" name=""/>
        <dsp:cNvSpPr/>
      </dsp:nvSpPr>
      <dsp:spPr>
        <a:xfrm>
          <a:off x="0" y="2281473"/>
          <a:ext cx="633525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D8295-DB63-4EF2-B755-0632E87C34E0}">
      <dsp:nvSpPr>
        <dsp:cNvPr id="0" name=""/>
        <dsp:cNvSpPr/>
      </dsp:nvSpPr>
      <dsp:spPr>
        <a:xfrm>
          <a:off x="316762" y="2060073"/>
          <a:ext cx="44346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20" tIns="0" rIns="1676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Speed and agility – the ability to change direction quickly</a:t>
          </a:r>
        </a:p>
      </dsp:txBody>
      <dsp:txXfrm>
        <a:off x="338378" y="2081689"/>
        <a:ext cx="4391444" cy="399568"/>
      </dsp:txXfrm>
    </dsp:sp>
    <dsp:sp modelId="{50D2543B-4AFC-4155-8511-C9F87F5B5660}">
      <dsp:nvSpPr>
        <dsp:cNvPr id="0" name=""/>
        <dsp:cNvSpPr/>
      </dsp:nvSpPr>
      <dsp:spPr>
        <a:xfrm>
          <a:off x="0" y="2961873"/>
          <a:ext cx="633525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FA9B5-006F-4AAF-9271-1967C79D46CF}">
      <dsp:nvSpPr>
        <dsp:cNvPr id="0" name=""/>
        <dsp:cNvSpPr/>
      </dsp:nvSpPr>
      <dsp:spPr>
        <a:xfrm>
          <a:off x="316762" y="2740473"/>
          <a:ext cx="44346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20" tIns="0" rIns="1676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Decision making</a:t>
          </a:r>
        </a:p>
      </dsp:txBody>
      <dsp:txXfrm>
        <a:off x="338378" y="2762089"/>
        <a:ext cx="4391444" cy="399568"/>
      </dsp:txXfrm>
    </dsp:sp>
    <dsp:sp modelId="{D8FA96B8-0054-4710-843B-4F218261AF64}">
      <dsp:nvSpPr>
        <dsp:cNvPr id="0" name=""/>
        <dsp:cNvSpPr/>
      </dsp:nvSpPr>
      <dsp:spPr>
        <a:xfrm>
          <a:off x="0" y="3642273"/>
          <a:ext cx="633525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76F8A-6754-483F-BB2E-50EDBA0183AD}">
      <dsp:nvSpPr>
        <dsp:cNvPr id="0" name=""/>
        <dsp:cNvSpPr/>
      </dsp:nvSpPr>
      <dsp:spPr>
        <a:xfrm>
          <a:off x="316762" y="3420873"/>
          <a:ext cx="443467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20" tIns="0" rIns="1676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Tactical thinking</a:t>
          </a:r>
        </a:p>
      </dsp:txBody>
      <dsp:txXfrm>
        <a:off x="338378" y="3442489"/>
        <a:ext cx="4391444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84185-C360-452B-AEA5-680A87A37140}">
      <dsp:nvSpPr>
        <dsp:cNvPr id="0" name=""/>
        <dsp:cNvSpPr/>
      </dsp:nvSpPr>
      <dsp:spPr>
        <a:xfrm>
          <a:off x="271874" y="1643"/>
          <a:ext cx="2132409" cy="1469230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59B9C-139B-46A7-B093-B10586C95C22}">
      <dsp:nvSpPr>
        <dsp:cNvPr id="0" name=""/>
        <dsp:cNvSpPr/>
      </dsp:nvSpPr>
      <dsp:spPr>
        <a:xfrm>
          <a:off x="271874" y="1470874"/>
          <a:ext cx="2132409" cy="79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Teacher</a:t>
          </a:r>
        </a:p>
      </dsp:txBody>
      <dsp:txXfrm>
        <a:off x="271874" y="1470874"/>
        <a:ext cx="2132409" cy="791123"/>
      </dsp:txXfrm>
    </dsp:sp>
    <dsp:sp modelId="{67129620-5BDB-47CC-A644-967F5F6C8034}">
      <dsp:nvSpPr>
        <dsp:cNvPr id="0" name=""/>
        <dsp:cNvSpPr/>
      </dsp:nvSpPr>
      <dsp:spPr>
        <a:xfrm>
          <a:off x="2617614" y="1643"/>
          <a:ext cx="2132409" cy="1469230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394E7-2A2E-4B33-988F-E2C159B62922}">
      <dsp:nvSpPr>
        <dsp:cNvPr id="0" name=""/>
        <dsp:cNvSpPr/>
      </dsp:nvSpPr>
      <dsp:spPr>
        <a:xfrm>
          <a:off x="2617614" y="1470874"/>
          <a:ext cx="2132409" cy="79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Manager</a:t>
          </a:r>
        </a:p>
      </dsp:txBody>
      <dsp:txXfrm>
        <a:off x="2617614" y="1470874"/>
        <a:ext cx="2132409" cy="791123"/>
      </dsp:txXfrm>
    </dsp:sp>
    <dsp:sp modelId="{B53E5391-F7A6-437F-8FD8-89625376CD96}">
      <dsp:nvSpPr>
        <dsp:cNvPr id="0" name=""/>
        <dsp:cNvSpPr/>
      </dsp:nvSpPr>
      <dsp:spPr>
        <a:xfrm>
          <a:off x="4963354" y="1643"/>
          <a:ext cx="2132409" cy="1469230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00D64-C0D4-4DF0-97DE-99EF90725E7E}">
      <dsp:nvSpPr>
        <dsp:cNvPr id="0" name=""/>
        <dsp:cNvSpPr/>
      </dsp:nvSpPr>
      <dsp:spPr>
        <a:xfrm>
          <a:off x="4963354" y="1470874"/>
          <a:ext cx="2132409" cy="79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Psychologist</a:t>
          </a:r>
        </a:p>
      </dsp:txBody>
      <dsp:txXfrm>
        <a:off x="4963354" y="1470874"/>
        <a:ext cx="2132409" cy="791123"/>
      </dsp:txXfrm>
    </dsp:sp>
    <dsp:sp modelId="{85BCD79D-CE2C-4B95-B226-A6693318FC1F}">
      <dsp:nvSpPr>
        <dsp:cNvPr id="0" name=""/>
        <dsp:cNvSpPr/>
      </dsp:nvSpPr>
      <dsp:spPr>
        <a:xfrm>
          <a:off x="271874" y="2475238"/>
          <a:ext cx="2132409" cy="1469230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71994-21C9-4E75-BE24-AC6749036DC4}">
      <dsp:nvSpPr>
        <dsp:cNvPr id="0" name=""/>
        <dsp:cNvSpPr/>
      </dsp:nvSpPr>
      <dsp:spPr>
        <a:xfrm>
          <a:off x="271874" y="3944469"/>
          <a:ext cx="2132409" cy="79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Motivator</a:t>
          </a:r>
        </a:p>
      </dsp:txBody>
      <dsp:txXfrm>
        <a:off x="271874" y="3944469"/>
        <a:ext cx="2132409" cy="791123"/>
      </dsp:txXfrm>
    </dsp:sp>
    <dsp:sp modelId="{D1C224AD-B064-4933-9040-7F3AF12B5167}">
      <dsp:nvSpPr>
        <dsp:cNvPr id="0" name=""/>
        <dsp:cNvSpPr/>
      </dsp:nvSpPr>
      <dsp:spPr>
        <a:xfrm>
          <a:off x="2617614" y="2475238"/>
          <a:ext cx="2132409" cy="1469230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78CCD-434C-49C7-A5BE-CB776F83B2EE}">
      <dsp:nvSpPr>
        <dsp:cNvPr id="0" name=""/>
        <dsp:cNvSpPr/>
      </dsp:nvSpPr>
      <dsp:spPr>
        <a:xfrm>
          <a:off x="2617614" y="3944469"/>
          <a:ext cx="2132409" cy="79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Advisor</a:t>
          </a:r>
        </a:p>
      </dsp:txBody>
      <dsp:txXfrm>
        <a:off x="2617614" y="3944469"/>
        <a:ext cx="2132409" cy="791123"/>
      </dsp:txXfrm>
    </dsp:sp>
    <dsp:sp modelId="{A33E7A68-97B3-4664-8EB7-6BDC15C6D802}">
      <dsp:nvSpPr>
        <dsp:cNvPr id="0" name=""/>
        <dsp:cNvSpPr/>
      </dsp:nvSpPr>
      <dsp:spPr>
        <a:xfrm>
          <a:off x="4963354" y="2475238"/>
          <a:ext cx="2132409" cy="1469230"/>
        </a:xfrm>
        <a:prstGeom prst="roundRect">
          <a:avLst/>
        </a:prstGeom>
        <a:blipFill>
          <a:blip xmlns:r="http://schemas.openxmlformats.org/officeDocument/2006/relationships" r:embed="rId6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A3E98-9BA1-462A-B169-A5F451EF8DEE}">
      <dsp:nvSpPr>
        <dsp:cNvPr id="0" name=""/>
        <dsp:cNvSpPr/>
      </dsp:nvSpPr>
      <dsp:spPr>
        <a:xfrm>
          <a:off x="4963354" y="3944469"/>
          <a:ext cx="2132409" cy="79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Role Model</a:t>
          </a:r>
        </a:p>
      </dsp:txBody>
      <dsp:txXfrm>
        <a:off x="4963354" y="3944469"/>
        <a:ext cx="2132409" cy="7911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F02D8-1D20-46D0-8D0F-DEC29466E7C3}">
      <dsp:nvSpPr>
        <dsp:cNvPr id="0" name=""/>
        <dsp:cNvSpPr/>
      </dsp:nvSpPr>
      <dsp:spPr>
        <a:xfrm>
          <a:off x="0" y="362397"/>
          <a:ext cx="7997005" cy="793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395732" rIns="6206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are we trying to do?</a:t>
          </a:r>
        </a:p>
      </dsp:txBody>
      <dsp:txXfrm>
        <a:off x="0" y="362397"/>
        <a:ext cx="7997005" cy="793012"/>
      </dsp:txXfrm>
    </dsp:sp>
    <dsp:sp modelId="{C456C7FC-1E6F-42B3-B733-1D7F98C746FF}">
      <dsp:nvSpPr>
        <dsp:cNvPr id="0" name=""/>
        <dsp:cNvSpPr/>
      </dsp:nvSpPr>
      <dsp:spPr>
        <a:xfrm>
          <a:off x="399850" y="81957"/>
          <a:ext cx="5597903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What</a:t>
          </a:r>
        </a:p>
      </dsp:txBody>
      <dsp:txXfrm>
        <a:off x="427230" y="109337"/>
        <a:ext cx="5543143" cy="506120"/>
      </dsp:txXfrm>
    </dsp:sp>
    <dsp:sp modelId="{68C9E783-98F7-451D-ADCF-7B65C630B57B}">
      <dsp:nvSpPr>
        <dsp:cNvPr id="0" name=""/>
        <dsp:cNvSpPr/>
      </dsp:nvSpPr>
      <dsp:spPr>
        <a:xfrm>
          <a:off x="0" y="1538450"/>
          <a:ext cx="7997005" cy="793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395732" rIns="6206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are we doing it?</a:t>
          </a:r>
        </a:p>
      </dsp:txBody>
      <dsp:txXfrm>
        <a:off x="0" y="1538450"/>
        <a:ext cx="7997005" cy="793012"/>
      </dsp:txXfrm>
    </dsp:sp>
    <dsp:sp modelId="{B40D2925-5FC6-4C8A-A9C7-7991BCC38E4D}">
      <dsp:nvSpPr>
        <dsp:cNvPr id="0" name=""/>
        <dsp:cNvSpPr/>
      </dsp:nvSpPr>
      <dsp:spPr>
        <a:xfrm>
          <a:off x="399850" y="1258010"/>
          <a:ext cx="5597903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Why</a:t>
          </a:r>
        </a:p>
      </dsp:txBody>
      <dsp:txXfrm>
        <a:off x="427230" y="1285390"/>
        <a:ext cx="5543143" cy="506120"/>
      </dsp:txXfrm>
    </dsp:sp>
    <dsp:sp modelId="{6CA2C5E8-A369-4E78-BA85-888B57E655B4}">
      <dsp:nvSpPr>
        <dsp:cNvPr id="0" name=""/>
        <dsp:cNvSpPr/>
      </dsp:nvSpPr>
      <dsp:spPr>
        <a:xfrm>
          <a:off x="0" y="2714502"/>
          <a:ext cx="7997005" cy="793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395732" rIns="6206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do we do it?</a:t>
          </a:r>
        </a:p>
      </dsp:txBody>
      <dsp:txXfrm>
        <a:off x="0" y="2714502"/>
        <a:ext cx="7997005" cy="793012"/>
      </dsp:txXfrm>
    </dsp:sp>
    <dsp:sp modelId="{CA646BE9-C66E-4D30-8D34-4A7EEA40645D}">
      <dsp:nvSpPr>
        <dsp:cNvPr id="0" name=""/>
        <dsp:cNvSpPr/>
      </dsp:nvSpPr>
      <dsp:spPr>
        <a:xfrm>
          <a:off x="399850" y="2434062"/>
          <a:ext cx="5597903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When</a:t>
          </a:r>
        </a:p>
      </dsp:txBody>
      <dsp:txXfrm>
        <a:off x="427230" y="2461442"/>
        <a:ext cx="5543143" cy="506120"/>
      </dsp:txXfrm>
    </dsp:sp>
    <dsp:sp modelId="{171EC9E8-3941-4C9D-815F-66DA5AB9F9B8}">
      <dsp:nvSpPr>
        <dsp:cNvPr id="0" name=""/>
        <dsp:cNvSpPr/>
      </dsp:nvSpPr>
      <dsp:spPr>
        <a:xfrm>
          <a:off x="0" y="3890554"/>
          <a:ext cx="7997005" cy="793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395732" rIns="6206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… do we do it?</a:t>
          </a:r>
        </a:p>
      </dsp:txBody>
      <dsp:txXfrm>
        <a:off x="0" y="3890554"/>
        <a:ext cx="7997005" cy="793012"/>
      </dsp:txXfrm>
    </dsp:sp>
    <dsp:sp modelId="{33E1D75A-389E-481D-9237-C77C5452D68E}">
      <dsp:nvSpPr>
        <dsp:cNvPr id="0" name=""/>
        <dsp:cNvSpPr/>
      </dsp:nvSpPr>
      <dsp:spPr>
        <a:xfrm>
          <a:off x="399850" y="3610115"/>
          <a:ext cx="5597903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How</a:t>
          </a:r>
        </a:p>
      </dsp:txBody>
      <dsp:txXfrm>
        <a:off x="427230" y="3637495"/>
        <a:ext cx="5543143" cy="506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F02D8-1D20-46D0-8D0F-DEC29466E7C3}">
      <dsp:nvSpPr>
        <dsp:cNvPr id="0" name=""/>
        <dsp:cNvSpPr/>
      </dsp:nvSpPr>
      <dsp:spPr>
        <a:xfrm>
          <a:off x="0" y="368022"/>
          <a:ext cx="79970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437388" rIns="6206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100" kern="1200" dirty="0">
            <a:solidFill>
              <a:schemeClr val="bg2"/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0" y="368022"/>
        <a:ext cx="7997005" cy="529200"/>
      </dsp:txXfrm>
    </dsp:sp>
    <dsp:sp modelId="{C456C7FC-1E6F-42B3-B733-1D7F98C746FF}">
      <dsp:nvSpPr>
        <dsp:cNvPr id="0" name=""/>
        <dsp:cNvSpPr/>
      </dsp:nvSpPr>
      <dsp:spPr>
        <a:xfrm>
          <a:off x="399850" y="58062"/>
          <a:ext cx="559790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The coach</a:t>
          </a:r>
        </a:p>
      </dsp:txBody>
      <dsp:txXfrm>
        <a:off x="430112" y="88324"/>
        <a:ext cx="5537379" cy="559396"/>
      </dsp:txXfrm>
    </dsp:sp>
    <dsp:sp modelId="{68C9E783-98F7-451D-ADCF-7B65C630B57B}">
      <dsp:nvSpPr>
        <dsp:cNvPr id="0" name=""/>
        <dsp:cNvSpPr/>
      </dsp:nvSpPr>
      <dsp:spPr>
        <a:xfrm>
          <a:off x="0" y="1320582"/>
          <a:ext cx="79970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437388" rIns="6206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100" kern="1200" dirty="0">
            <a:solidFill>
              <a:schemeClr val="bg2"/>
            </a:solidFill>
          </a:endParaRPr>
        </a:p>
      </dsp:txBody>
      <dsp:txXfrm>
        <a:off x="0" y="1320582"/>
        <a:ext cx="7997005" cy="529200"/>
      </dsp:txXfrm>
    </dsp:sp>
    <dsp:sp modelId="{B40D2925-5FC6-4C8A-A9C7-7991BCC38E4D}">
      <dsp:nvSpPr>
        <dsp:cNvPr id="0" name=""/>
        <dsp:cNvSpPr/>
      </dsp:nvSpPr>
      <dsp:spPr>
        <a:xfrm>
          <a:off x="399850" y="1010622"/>
          <a:ext cx="559790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Use of a video?</a:t>
          </a:r>
        </a:p>
      </dsp:txBody>
      <dsp:txXfrm>
        <a:off x="430112" y="1040884"/>
        <a:ext cx="5537379" cy="559396"/>
      </dsp:txXfrm>
    </dsp:sp>
    <dsp:sp modelId="{6CA2C5E8-A369-4E78-BA85-888B57E655B4}">
      <dsp:nvSpPr>
        <dsp:cNvPr id="0" name=""/>
        <dsp:cNvSpPr/>
      </dsp:nvSpPr>
      <dsp:spPr>
        <a:xfrm>
          <a:off x="0" y="2273142"/>
          <a:ext cx="79970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437388" rIns="6206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100" kern="1200" dirty="0">
            <a:solidFill>
              <a:schemeClr val="bg2"/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0" y="2273142"/>
        <a:ext cx="7997005" cy="529200"/>
      </dsp:txXfrm>
    </dsp:sp>
    <dsp:sp modelId="{CA646BE9-C66E-4D30-8D34-4A7EEA40645D}">
      <dsp:nvSpPr>
        <dsp:cNvPr id="0" name=""/>
        <dsp:cNvSpPr/>
      </dsp:nvSpPr>
      <dsp:spPr>
        <a:xfrm>
          <a:off x="399850" y="1963182"/>
          <a:ext cx="559790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Shadow someone?</a:t>
          </a:r>
        </a:p>
      </dsp:txBody>
      <dsp:txXfrm>
        <a:off x="430112" y="1993444"/>
        <a:ext cx="5537379" cy="559396"/>
      </dsp:txXfrm>
    </dsp:sp>
    <dsp:sp modelId="{171EC9E8-3941-4C9D-815F-66DA5AB9F9B8}">
      <dsp:nvSpPr>
        <dsp:cNvPr id="0" name=""/>
        <dsp:cNvSpPr/>
      </dsp:nvSpPr>
      <dsp:spPr>
        <a:xfrm>
          <a:off x="0" y="3225702"/>
          <a:ext cx="79970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437388" rIns="6206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100" kern="1200" dirty="0">
            <a:solidFill>
              <a:schemeClr val="bg2"/>
            </a:solidFill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0" y="3225702"/>
        <a:ext cx="7997005" cy="529200"/>
      </dsp:txXfrm>
    </dsp:sp>
    <dsp:sp modelId="{33E1D75A-389E-481D-9237-C77C5452D68E}">
      <dsp:nvSpPr>
        <dsp:cNvPr id="0" name=""/>
        <dsp:cNvSpPr/>
      </dsp:nvSpPr>
      <dsp:spPr>
        <a:xfrm>
          <a:off x="399850" y="2915742"/>
          <a:ext cx="559790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A photograph?</a:t>
          </a:r>
        </a:p>
      </dsp:txBody>
      <dsp:txXfrm>
        <a:off x="430112" y="2946004"/>
        <a:ext cx="5537379" cy="559396"/>
      </dsp:txXfrm>
    </dsp:sp>
    <dsp:sp modelId="{63F052E2-7E18-4580-83B3-638E03DB64AB}">
      <dsp:nvSpPr>
        <dsp:cNvPr id="0" name=""/>
        <dsp:cNvSpPr/>
      </dsp:nvSpPr>
      <dsp:spPr>
        <a:xfrm>
          <a:off x="0" y="4178262"/>
          <a:ext cx="79970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656" tIns="437388" rIns="6206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100" kern="1200" dirty="0">
            <a:solidFill>
              <a:schemeClr val="bg2"/>
            </a:solidFill>
          </a:endParaRPr>
        </a:p>
      </dsp:txBody>
      <dsp:txXfrm>
        <a:off x="0" y="4178262"/>
        <a:ext cx="7997005" cy="529200"/>
      </dsp:txXfrm>
    </dsp:sp>
    <dsp:sp modelId="{CF1790AD-697C-46F7-8671-865D647F0E35}">
      <dsp:nvSpPr>
        <dsp:cNvPr id="0" name=""/>
        <dsp:cNvSpPr/>
      </dsp:nvSpPr>
      <dsp:spPr>
        <a:xfrm>
          <a:off x="399850" y="3868302"/>
          <a:ext cx="559790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587" tIns="0" rIns="21158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Or another Player?</a:t>
          </a:r>
        </a:p>
      </dsp:txBody>
      <dsp:txXfrm>
        <a:off x="430112" y="3898564"/>
        <a:ext cx="5537379" cy="559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E64AE-6735-4C3B-9FCB-DFD1DA0A10F7}">
      <dsp:nvSpPr>
        <dsp:cNvPr id="0" name=""/>
        <dsp:cNvSpPr/>
      </dsp:nvSpPr>
      <dsp:spPr>
        <a:xfrm>
          <a:off x="0" y="735110"/>
          <a:ext cx="966838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26DFC-E651-44EA-AA48-54AED5880FF0}">
      <dsp:nvSpPr>
        <dsp:cNvPr id="0" name=""/>
        <dsp:cNvSpPr/>
      </dsp:nvSpPr>
      <dsp:spPr>
        <a:xfrm>
          <a:off x="483419" y="454670"/>
          <a:ext cx="6767869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09" tIns="0" rIns="2558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Goals</a:t>
          </a:r>
          <a:r>
            <a:rPr lang="en-GB" sz="19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 – Did you achieve your goals?</a:t>
          </a:r>
          <a:endParaRPr lang="en-IE" sz="1900" kern="12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510799" y="482050"/>
        <a:ext cx="6713109" cy="506120"/>
      </dsp:txXfrm>
    </dsp:sp>
    <dsp:sp modelId="{64D576C3-2138-4DA7-BFD9-0D36BAC231C1}">
      <dsp:nvSpPr>
        <dsp:cNvPr id="0" name=""/>
        <dsp:cNvSpPr/>
      </dsp:nvSpPr>
      <dsp:spPr>
        <a:xfrm>
          <a:off x="0" y="1596950"/>
          <a:ext cx="966838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6EA29-CA16-4B45-BC43-A6D3D012647F}">
      <dsp:nvSpPr>
        <dsp:cNvPr id="0" name=""/>
        <dsp:cNvSpPr/>
      </dsp:nvSpPr>
      <dsp:spPr>
        <a:xfrm>
          <a:off x="483419" y="1316510"/>
          <a:ext cx="6767869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09" tIns="0" rIns="2558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Active</a:t>
          </a:r>
          <a:r>
            <a:rPr lang="en-GB" sz="19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 – Were the players engaged physically?</a:t>
          </a:r>
          <a:endParaRPr lang="en-IE" sz="1900" kern="12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510799" y="1343890"/>
        <a:ext cx="6713109" cy="506120"/>
      </dsp:txXfrm>
    </dsp:sp>
    <dsp:sp modelId="{0FD665DF-7EFB-42C3-9630-DEBE3FE10919}">
      <dsp:nvSpPr>
        <dsp:cNvPr id="0" name=""/>
        <dsp:cNvSpPr/>
      </dsp:nvSpPr>
      <dsp:spPr>
        <a:xfrm>
          <a:off x="0" y="2458790"/>
          <a:ext cx="966838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30FE3-E784-4F40-9AE7-9C9E8A0556E5}">
      <dsp:nvSpPr>
        <dsp:cNvPr id="0" name=""/>
        <dsp:cNvSpPr/>
      </dsp:nvSpPr>
      <dsp:spPr>
        <a:xfrm>
          <a:off x="483419" y="2178350"/>
          <a:ext cx="6767869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09" tIns="0" rIns="2558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Variety</a:t>
          </a:r>
          <a:r>
            <a:rPr lang="en-GB" sz="19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 – Did the session have different learning styles?</a:t>
          </a:r>
          <a:endParaRPr lang="en-IE" sz="1900" kern="1200" dirty="0">
            <a:latin typeface="Urbanist" panose="020B0604020202020204" charset="0"/>
            <a:ea typeface="Urbanist" panose="020B0604020202020204" charset="0"/>
            <a:cs typeface="Urbanist" panose="020B0604020202020204" charset="0"/>
          </a:endParaRPr>
        </a:p>
      </dsp:txBody>
      <dsp:txXfrm>
        <a:off x="510799" y="2205730"/>
        <a:ext cx="6713109" cy="506120"/>
      </dsp:txXfrm>
    </dsp:sp>
    <dsp:sp modelId="{C2BF2FE8-BCA5-4805-87EF-7FC3F6CD24DA}">
      <dsp:nvSpPr>
        <dsp:cNvPr id="0" name=""/>
        <dsp:cNvSpPr/>
      </dsp:nvSpPr>
      <dsp:spPr>
        <a:xfrm>
          <a:off x="0" y="3320630"/>
          <a:ext cx="966838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D8295-DB63-4EF2-B755-0632E87C34E0}">
      <dsp:nvSpPr>
        <dsp:cNvPr id="0" name=""/>
        <dsp:cNvSpPr/>
      </dsp:nvSpPr>
      <dsp:spPr>
        <a:xfrm>
          <a:off x="483419" y="3040190"/>
          <a:ext cx="6767869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09" tIns="0" rIns="25580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Interest </a:t>
          </a: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– Did the session hold the players attention?</a:t>
          </a:r>
        </a:p>
      </dsp:txBody>
      <dsp:txXfrm>
        <a:off x="510799" y="3067570"/>
        <a:ext cx="6713109" cy="506120"/>
      </dsp:txXfrm>
    </dsp:sp>
    <dsp:sp modelId="{50D2543B-4AFC-4155-8511-C9F87F5B5660}">
      <dsp:nvSpPr>
        <dsp:cNvPr id="0" name=""/>
        <dsp:cNvSpPr/>
      </dsp:nvSpPr>
      <dsp:spPr>
        <a:xfrm>
          <a:off x="0" y="4182470"/>
          <a:ext cx="966838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FA9B5-006F-4AAF-9271-1967C79D46CF}">
      <dsp:nvSpPr>
        <dsp:cNvPr id="0" name=""/>
        <dsp:cNvSpPr/>
      </dsp:nvSpPr>
      <dsp:spPr>
        <a:xfrm>
          <a:off x="483419" y="3902030"/>
          <a:ext cx="6767869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09" tIns="0" rIns="25580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Was it </a:t>
          </a:r>
          <a:r>
            <a:rPr lang="en-GB" sz="1600" b="1" kern="1200" dirty="0">
              <a:solidFill>
                <a:schemeClr val="accent4">
                  <a:lumMod val="50000"/>
                </a:schemeClr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rPr>
            <a:t>FUN?</a:t>
          </a:r>
        </a:p>
      </dsp:txBody>
      <dsp:txXfrm>
        <a:off x="510799" y="3929410"/>
        <a:ext cx="6713109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7CDB8B83-5458-80EF-C1C8-8C47A43F3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>
            <a:extLst>
              <a:ext uri="{FF2B5EF4-FFF2-40B4-BE49-F238E27FC236}">
                <a16:creationId xmlns:a16="http://schemas.microsoft.com/office/drawing/2014/main" id="{7A0DD921-D34F-3BB9-A8B7-5FF1DAE2E0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:notes">
            <a:extLst>
              <a:ext uri="{FF2B5EF4-FFF2-40B4-BE49-F238E27FC236}">
                <a16:creationId xmlns:a16="http://schemas.microsoft.com/office/drawing/2014/main" id="{1E6046B6-4452-F302-8D4A-BF8077CF62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7745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8D8D525E-B42E-C132-3AF9-B81C6FCF5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>
            <a:extLst>
              <a:ext uri="{FF2B5EF4-FFF2-40B4-BE49-F238E27FC236}">
                <a16:creationId xmlns:a16="http://schemas.microsoft.com/office/drawing/2014/main" id="{71E981A3-3179-E0A2-39B8-0CF41A4B4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:notes">
            <a:extLst>
              <a:ext uri="{FF2B5EF4-FFF2-40B4-BE49-F238E27FC236}">
                <a16:creationId xmlns:a16="http://schemas.microsoft.com/office/drawing/2014/main" id="{B4AE1098-A604-6F55-8AE3-2F92E331DC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676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B4404448-6D76-5947-ED56-D0BF48CA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>
            <a:extLst>
              <a:ext uri="{FF2B5EF4-FFF2-40B4-BE49-F238E27FC236}">
                <a16:creationId xmlns:a16="http://schemas.microsoft.com/office/drawing/2014/main" id="{7D53BED2-EC53-6B43-A366-A8365FB0E1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:notes">
            <a:extLst>
              <a:ext uri="{FF2B5EF4-FFF2-40B4-BE49-F238E27FC236}">
                <a16:creationId xmlns:a16="http://schemas.microsoft.com/office/drawing/2014/main" id="{7076A347-FD67-F699-D746-91BF1021F1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452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42D0C067-0AD7-1382-9C41-B18ABD1A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>
            <a:extLst>
              <a:ext uri="{FF2B5EF4-FFF2-40B4-BE49-F238E27FC236}">
                <a16:creationId xmlns:a16="http://schemas.microsoft.com/office/drawing/2014/main" id="{FCA3A61A-47AE-242E-9E28-10B2CB261E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:notes">
            <a:extLst>
              <a:ext uri="{FF2B5EF4-FFF2-40B4-BE49-F238E27FC236}">
                <a16:creationId xmlns:a16="http://schemas.microsoft.com/office/drawing/2014/main" id="{EEC8CA6E-EA19-375A-61C3-A180BF6B91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23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4CE8D3E9-298E-E49A-4AFE-40929A8AD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>
            <a:extLst>
              <a:ext uri="{FF2B5EF4-FFF2-40B4-BE49-F238E27FC236}">
                <a16:creationId xmlns:a16="http://schemas.microsoft.com/office/drawing/2014/main" id="{3957629C-07A2-A86E-F608-6366F9BE5D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:notes">
            <a:extLst>
              <a:ext uri="{FF2B5EF4-FFF2-40B4-BE49-F238E27FC236}">
                <a16:creationId xmlns:a16="http://schemas.microsoft.com/office/drawing/2014/main" id="{B6962C49-B676-A2B4-C2AD-E2554778C1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51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4DF1B975-1EBE-DE30-415C-D65B715DE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>
            <a:extLst>
              <a:ext uri="{FF2B5EF4-FFF2-40B4-BE49-F238E27FC236}">
                <a16:creationId xmlns:a16="http://schemas.microsoft.com/office/drawing/2014/main" id="{89A64A97-6C55-B978-29B1-03A039A2F7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:notes">
            <a:extLst>
              <a:ext uri="{FF2B5EF4-FFF2-40B4-BE49-F238E27FC236}">
                <a16:creationId xmlns:a16="http://schemas.microsoft.com/office/drawing/2014/main" id="{0779BA0E-6C0C-5DDA-DECD-99904353A6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11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DB7CCA9B-B9F5-FF8E-6F34-7B415205E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>
            <a:extLst>
              <a:ext uri="{FF2B5EF4-FFF2-40B4-BE49-F238E27FC236}">
                <a16:creationId xmlns:a16="http://schemas.microsoft.com/office/drawing/2014/main" id="{FA6A84E8-6B46-EF39-D2E6-125C4DC901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:notes">
            <a:extLst>
              <a:ext uri="{FF2B5EF4-FFF2-40B4-BE49-F238E27FC236}">
                <a16:creationId xmlns:a16="http://schemas.microsoft.com/office/drawing/2014/main" id="{AD943FCE-BF81-06D3-2A6F-4CC26E33D8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957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F54EEA38-7A61-17E0-95E7-BE02F78C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>
            <a:extLst>
              <a:ext uri="{FF2B5EF4-FFF2-40B4-BE49-F238E27FC236}">
                <a16:creationId xmlns:a16="http://schemas.microsoft.com/office/drawing/2014/main" id="{F0807BD3-103B-D5A6-F522-4000DE23CA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:notes">
            <a:extLst>
              <a:ext uri="{FF2B5EF4-FFF2-40B4-BE49-F238E27FC236}">
                <a16:creationId xmlns:a16="http://schemas.microsoft.com/office/drawing/2014/main" id="{57DE5AAF-A570-F237-4814-FEFB506FF0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931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86D8C1BF-821E-44DE-1B02-0E523FDC0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>
            <a:extLst>
              <a:ext uri="{FF2B5EF4-FFF2-40B4-BE49-F238E27FC236}">
                <a16:creationId xmlns:a16="http://schemas.microsoft.com/office/drawing/2014/main" id="{E8370BC9-DCCA-8DE3-679B-DDFB1248E6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:notes">
            <a:extLst>
              <a:ext uri="{FF2B5EF4-FFF2-40B4-BE49-F238E27FC236}">
                <a16:creationId xmlns:a16="http://schemas.microsoft.com/office/drawing/2014/main" id="{47338DF9-08D9-97FB-3E73-8CFC7F5BED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444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EFC8414F-09E9-4D17-6FA8-FDD7D821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>
            <a:extLst>
              <a:ext uri="{FF2B5EF4-FFF2-40B4-BE49-F238E27FC236}">
                <a16:creationId xmlns:a16="http://schemas.microsoft.com/office/drawing/2014/main" id="{789E7190-CB8F-92F2-BEE7-F49B8216C5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:notes">
            <a:extLst>
              <a:ext uri="{FF2B5EF4-FFF2-40B4-BE49-F238E27FC236}">
                <a16:creationId xmlns:a16="http://schemas.microsoft.com/office/drawing/2014/main" id="{871FE89D-50B1-4ED5-E0F6-4F7040DD5E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210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bg>
      <p:bgPr>
        <a:solidFill>
          <a:srgbClr val="FB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8" descr="A green and pink circle with blue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8"/>
          <p:cNvSpPr txBox="1">
            <a:spLocks noGrp="1"/>
          </p:cNvSpPr>
          <p:nvPr>
            <p:ph type="ctrTitle"/>
          </p:nvPr>
        </p:nvSpPr>
        <p:spPr>
          <a:xfrm>
            <a:off x="5372100" y="1122363"/>
            <a:ext cx="59817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Urbanist"/>
              <a:buNone/>
              <a:defRPr sz="5400" b="1" i="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ubTitle" idx="1"/>
          </p:nvPr>
        </p:nvSpPr>
        <p:spPr>
          <a:xfrm>
            <a:off x="5372100" y="3528219"/>
            <a:ext cx="59817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icture with Caption">
  <p:cSld name="8_Picture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 descr="A group of pink circles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18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6_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 descr="A black background with a black squar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6263" cy="687164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icture with Caption">
  <p:cSld name="9_Picture with 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 descr="A group of pink circl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icture with Caption">
  <p:cSld name="10_Picture with 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 descr="A group of green dots on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icture with Caption">
  <p:cSld name="11_Picture with Ca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 descr="A green background with blue circl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" name="Google Shape;119;p22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 descr="A person holding a tennis racke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23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 descr="A red circle on a whit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5" name="Google Shape;135;p24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 descr="A blue circle on a white surfa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" name="Google Shape;143;p25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 descr="A green and white object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1" name="Google Shape;151;p26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 descr="A red circles in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Urbanist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>
                <a:solidFill>
                  <a:schemeClr val="lt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9" name="Google Shape;159;p27" descr="A green and red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1" y="6356350"/>
            <a:ext cx="271671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0" descr="A group of blue circl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10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 descr="A red background with green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Urbanist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7" name="Google Shape;167;p28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1" y="6356350"/>
            <a:ext cx="271671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 descr="A green background with a blue circ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Urbanist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5" name="Google Shape;175;p29" descr="A blue and black background with white circl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1" y="6356350"/>
            <a:ext cx="274361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FB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 descr="A computer and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1" name="Google Shape;181;p30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FB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6" name="Google Shape;186;p31" descr="A close-up of a water bott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Urbanis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4" name="Google Shape;194;p32" descr="A green and blue circles an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" name="Google Shape;202;p33" descr="A green and blue circles an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2" name="Google Shape;212;p34" descr="A green and blue circles an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p35" descr="A green and blue circles an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3" name="Google Shape;223;p36" descr="A green and blue circles an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1" name="Google Shape;231;p37" descr="A green and blue circles an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1" descr="A person in a green and white shi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11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 type="picTx">
  <p:cSld name="PICTURE_WITH_CAPTIO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6" name="Google Shape;23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9" name="Google Shape;239;p38" descr="A green and blue circles an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2" descr="A person playing tennis with a racke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12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3" descr="A person standing in front of green circl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13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FB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 descr="A logo with pink circles and green strip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 descr="A green and blue circle with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5372100" y="1122363"/>
            <a:ext cx="59817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Urbanist"/>
              <a:buNone/>
              <a:defRPr sz="5400" b="1" i="0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5372100" y="3528219"/>
            <a:ext cx="59817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0" i="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descr="A blue and pink circle with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5372100" y="1122363"/>
            <a:ext cx="59817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Urbanist"/>
              <a:buNone/>
              <a:defRPr sz="5400" b="1" i="0">
                <a:solidFill>
                  <a:schemeClr val="lt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5372100" y="3528219"/>
            <a:ext cx="59817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0" i="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icture with Caption">
  <p:cSld name="7_Picture with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 descr="Green circles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rbanis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" name="Google Shape;82;p17" descr="A green and blue circles an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50" y="6356350"/>
            <a:ext cx="27281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Urbanist"/>
              <a:buNone/>
              <a:defRPr sz="44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8PIXqp3JpA?feature=oembed" TargetMode="Externa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"/>
          <p:cNvSpPr txBox="1">
            <a:spLocks noGrp="1"/>
          </p:cNvSpPr>
          <p:nvPr>
            <p:ph type="ctrTitle"/>
          </p:nvPr>
        </p:nvSpPr>
        <p:spPr>
          <a:xfrm>
            <a:off x="5372100" y="1122363"/>
            <a:ext cx="59817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Urbanist"/>
              <a:buNone/>
            </a:pPr>
            <a:r>
              <a:rPr lang="en-IE" dirty="0"/>
              <a:t>Introductory Coach Award</a:t>
            </a:r>
            <a:endParaRPr dirty="0"/>
          </a:p>
        </p:txBody>
      </p:sp>
      <p:sp>
        <p:nvSpPr>
          <p:cNvPr id="245" name="Google Shape;245;p1"/>
          <p:cNvSpPr txBox="1">
            <a:spLocks noGrp="1"/>
          </p:cNvSpPr>
          <p:nvPr>
            <p:ph type="subTitle" idx="1"/>
          </p:nvPr>
        </p:nvSpPr>
        <p:spPr>
          <a:xfrm>
            <a:off x="5372100" y="3528219"/>
            <a:ext cx="59817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E2420C2F-C004-9D6B-D64C-445276CA1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>
            <a:extLst>
              <a:ext uri="{FF2B5EF4-FFF2-40B4-BE49-F238E27FC236}">
                <a16:creationId xmlns:a16="http://schemas.microsoft.com/office/drawing/2014/main" id="{53A5CABD-209B-5281-E506-0AED9B1537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988" y="310946"/>
            <a:ext cx="3932237" cy="102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b="1" dirty="0">
                <a:solidFill>
                  <a:schemeClr val="bg2"/>
                </a:solidFill>
              </a:rPr>
              <a:t>Leadership Styles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57" name="Google Shape;257;p3">
            <a:extLst>
              <a:ext uri="{FF2B5EF4-FFF2-40B4-BE49-F238E27FC236}">
                <a16:creationId xmlns:a16="http://schemas.microsoft.com/office/drawing/2014/main" id="{F1BC6063-1D7F-5099-5066-9EF5768C94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2258" y="1340307"/>
            <a:ext cx="2117314" cy="7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GB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6CD1F28-2A35-48C1-633D-4780CCD31AA1}"/>
              </a:ext>
            </a:extLst>
          </p:cNvPr>
          <p:cNvSpPr txBox="1">
            <a:spLocks noChangeArrowheads="1"/>
          </p:cNvSpPr>
          <p:nvPr/>
        </p:nvSpPr>
        <p:spPr>
          <a:xfrm>
            <a:off x="242428" y="1697955"/>
            <a:ext cx="602072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Coach led, participant led, individual and group work</a:t>
            </a:r>
          </a:p>
          <a:p>
            <a:pPr marL="571500" indent="-342900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Set Up and Stand Back – knowing when to let players learn through doing and discovery without leadership intervention</a:t>
            </a:r>
          </a:p>
          <a:p>
            <a:pPr marL="571500" indent="-342900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Show and Tell – demonstrate &amp; explain</a:t>
            </a:r>
          </a:p>
          <a:p>
            <a:pPr marL="571500" indent="-342900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Ask and Think – the leader asks questions to encourage thinking and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80329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30DE7928-C63A-2B5B-5902-F409F0402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>
            <a:extLst>
              <a:ext uri="{FF2B5EF4-FFF2-40B4-BE49-F238E27FC236}">
                <a16:creationId xmlns:a16="http://schemas.microsoft.com/office/drawing/2014/main" id="{B5292817-A747-E6FE-5A31-0C35449A9A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659" y="271898"/>
            <a:ext cx="3932237" cy="70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b="1" dirty="0">
                <a:solidFill>
                  <a:schemeClr val="bg2"/>
                </a:solidFill>
              </a:rPr>
              <a:t>Delivering a session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57" name="Google Shape;257;p3">
            <a:extLst>
              <a:ext uri="{FF2B5EF4-FFF2-40B4-BE49-F238E27FC236}">
                <a16:creationId xmlns:a16="http://schemas.microsoft.com/office/drawing/2014/main" id="{E8CDF654-C98F-8CD3-D1E2-34FFC4CAEF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2258" y="1340307"/>
            <a:ext cx="2117314" cy="7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GB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2DA8F9-4EB6-B614-D788-9B6F25DA8D5E}"/>
              </a:ext>
            </a:extLst>
          </p:cNvPr>
          <p:cNvSpPr txBox="1">
            <a:spLocks noChangeArrowheads="1"/>
          </p:cNvSpPr>
          <p:nvPr/>
        </p:nvSpPr>
        <p:spPr>
          <a:xfrm>
            <a:off x="242428" y="1697955"/>
            <a:ext cx="602072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 eaLnBrk="1" hangingPunct="1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DEA52B-7715-A979-3F68-47AD2FBBC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406853"/>
              </p:ext>
            </p:extLst>
          </p:nvPr>
        </p:nvGraphicFramePr>
        <p:xfrm>
          <a:off x="291588" y="1536952"/>
          <a:ext cx="7997005" cy="47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CB5E4C-FE31-2A18-5090-AD4D3B3AC7E0}"/>
              </a:ext>
            </a:extLst>
          </p:cNvPr>
          <p:cNvSpPr txBox="1"/>
          <p:nvPr/>
        </p:nvSpPr>
        <p:spPr>
          <a:xfrm>
            <a:off x="167148" y="93517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GB" sz="18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It is common to use the IDEAS or WWWH principle from the WSF philosophy</a:t>
            </a:r>
          </a:p>
        </p:txBody>
      </p:sp>
    </p:spTree>
    <p:extLst>
      <p:ext uri="{BB962C8B-B14F-4D97-AF65-F5344CB8AC3E}">
        <p14:creationId xmlns:p14="http://schemas.microsoft.com/office/powerpoint/2010/main" val="78009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6C7FC-1E6F-42B3-B733-1D7F98C7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C456C7FC-1E6F-42B3-B733-1D7F98C74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C456C7FC-1E6F-42B3-B733-1D7F98C7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C456C7FC-1E6F-42B3-B733-1D7F98C7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4F02D8-1D20-46D0-8D0F-DEC29466E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944F02D8-1D20-46D0-8D0F-DEC29466E7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944F02D8-1D20-46D0-8D0F-DEC29466E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944F02D8-1D20-46D0-8D0F-DEC29466E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0D2925-5FC6-4C8A-A9C7-7991BCC38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B40D2925-5FC6-4C8A-A9C7-7991BCC38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B40D2925-5FC6-4C8A-A9C7-7991BCC38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B40D2925-5FC6-4C8A-A9C7-7991BCC38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C9E783-98F7-451D-ADCF-7B65C630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graphicEl>
                                              <a:dgm id="{68C9E783-98F7-451D-ADCF-7B65C630B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68C9E783-98F7-451D-ADCF-7B65C630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68C9E783-98F7-451D-ADCF-7B65C630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646BE9-C66E-4D30-8D34-4A7EEA406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CA646BE9-C66E-4D30-8D34-4A7EEA4064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CA646BE9-C66E-4D30-8D34-4A7EEA406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CA646BE9-C66E-4D30-8D34-4A7EEA406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A2C5E8-A369-4E78-BA85-888B57E6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6CA2C5E8-A369-4E78-BA85-888B57E65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6CA2C5E8-A369-4E78-BA85-888B57E6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6CA2C5E8-A369-4E78-BA85-888B57E6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1D75A-389E-481D-9237-C77C5452D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33E1D75A-389E-481D-9237-C77C5452D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33E1D75A-389E-481D-9237-C77C5452D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3E1D75A-389E-481D-9237-C77C5452D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1EC9E8-3941-4C9D-815F-66DA5AB9F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graphicEl>
                                              <a:dgm id="{171EC9E8-3941-4C9D-815F-66DA5AB9F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171EC9E8-3941-4C9D-815F-66DA5AB9F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171EC9E8-3941-4C9D-815F-66DA5AB9F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E9B078EA-FDF5-D39A-2671-7ECE718FE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>
            <a:extLst>
              <a:ext uri="{FF2B5EF4-FFF2-40B4-BE49-F238E27FC236}">
                <a16:creationId xmlns:a16="http://schemas.microsoft.com/office/drawing/2014/main" id="{73AD9032-F6B4-B46E-0A86-A47FED9C8B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002" y="147481"/>
            <a:ext cx="3932237" cy="70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b="1" dirty="0">
                <a:solidFill>
                  <a:schemeClr val="bg2"/>
                </a:solidFill>
              </a:rPr>
              <a:t>Demonstrations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57" name="Google Shape;257;p3">
            <a:extLst>
              <a:ext uri="{FF2B5EF4-FFF2-40B4-BE49-F238E27FC236}">
                <a16:creationId xmlns:a16="http://schemas.microsoft.com/office/drawing/2014/main" id="{EC399C50-91D6-5EB6-A78A-42AF7B4C9D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2258" y="1340307"/>
            <a:ext cx="2117314" cy="7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GB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234841-0460-1577-0224-152EA4B2529E}"/>
              </a:ext>
            </a:extLst>
          </p:cNvPr>
          <p:cNvSpPr txBox="1">
            <a:spLocks noChangeArrowheads="1"/>
          </p:cNvSpPr>
          <p:nvPr/>
        </p:nvSpPr>
        <p:spPr>
          <a:xfrm>
            <a:off x="242428" y="1697955"/>
            <a:ext cx="602072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 eaLnBrk="1" hangingPunct="1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9DC4A-E510-0816-59D6-F357BC487695}"/>
              </a:ext>
            </a:extLst>
          </p:cNvPr>
          <p:cNvSpPr txBox="1"/>
          <p:nvPr/>
        </p:nvSpPr>
        <p:spPr>
          <a:xfrm>
            <a:off x="204788" y="88755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GB" sz="1800" b="1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AIM: </a:t>
            </a:r>
            <a:r>
              <a:rPr lang="en-GB" sz="18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to demonstrate what ever the activity may be</a:t>
            </a:r>
          </a:p>
          <a:p>
            <a:pPr marL="228600"/>
            <a:endParaRPr lang="en-GB" sz="18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marL="228600"/>
            <a:r>
              <a:rPr lang="en-GB" sz="1800" b="1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It can be: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2A3C334-0C67-70BB-9A74-C912A9DB4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678003"/>
              </p:ext>
            </p:extLst>
          </p:nvPr>
        </p:nvGraphicFramePr>
        <p:xfrm>
          <a:off x="463002" y="1944994"/>
          <a:ext cx="7997005" cy="47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10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456C7FC-1E6F-42B3-B733-1D7F98C7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C456C7FC-1E6F-42B3-B733-1D7F98C7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C456C7FC-1E6F-42B3-B733-1D7F98C7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4F02D8-1D20-46D0-8D0F-DEC29466E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944F02D8-1D20-46D0-8D0F-DEC29466E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944F02D8-1D20-46D0-8D0F-DEC29466E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0D2925-5FC6-4C8A-A9C7-7991BCC38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B40D2925-5FC6-4C8A-A9C7-7991BCC38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B40D2925-5FC6-4C8A-A9C7-7991BCC38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C9E783-98F7-451D-ADCF-7B65C630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68C9E783-98F7-451D-ADCF-7B65C630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68C9E783-98F7-451D-ADCF-7B65C630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646BE9-C66E-4D30-8D34-4A7EEA406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CA646BE9-C66E-4D30-8D34-4A7EEA406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CA646BE9-C66E-4D30-8D34-4A7EEA406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A2C5E8-A369-4E78-BA85-888B57E6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6CA2C5E8-A369-4E78-BA85-888B57E6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6CA2C5E8-A369-4E78-BA85-888B57E6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E1D75A-389E-481D-9237-C77C5452D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33E1D75A-389E-481D-9237-C77C5452D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33E1D75A-389E-481D-9237-C77C5452D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1EC9E8-3941-4C9D-815F-66DA5AB9F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171EC9E8-3941-4C9D-815F-66DA5AB9F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171EC9E8-3941-4C9D-815F-66DA5AB9F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1790AD-697C-46F7-8671-865D647F0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CF1790AD-697C-46F7-8671-865D647F0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CF1790AD-697C-46F7-8671-865D647F0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F052E2-7E18-4580-83B3-638E03DB6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graphicEl>
                                              <a:dgm id="{63F052E2-7E18-4580-83B3-638E03DB6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63F052E2-7E18-4580-83B3-638E03DB6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4A944D19-9C7D-803C-2F8D-771B37D62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>
            <a:extLst>
              <a:ext uri="{FF2B5EF4-FFF2-40B4-BE49-F238E27FC236}">
                <a16:creationId xmlns:a16="http://schemas.microsoft.com/office/drawing/2014/main" id="{0C846D07-80CD-9EEF-8977-A5CB3B6154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873" y="188912"/>
            <a:ext cx="633525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endParaRPr dirty="0"/>
          </a:p>
        </p:txBody>
      </p:sp>
      <p:sp>
        <p:nvSpPr>
          <p:cNvPr id="275" name="Google Shape;275;p6">
            <a:extLst>
              <a:ext uri="{FF2B5EF4-FFF2-40B4-BE49-F238E27FC236}">
                <a16:creationId xmlns:a16="http://schemas.microsoft.com/office/drawing/2014/main" id="{FDB617A4-E1CD-FEF5-9D5C-9515D62D5D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5" name="Picture 4" descr="A poster of a tennis match&#10;&#10;AI-generated content may be incorrect.">
            <a:extLst>
              <a:ext uri="{FF2B5EF4-FFF2-40B4-BE49-F238E27FC236}">
                <a16:creationId xmlns:a16="http://schemas.microsoft.com/office/drawing/2014/main" id="{85495C8A-A4A0-E599-6156-CBFEAD227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42" y="324464"/>
            <a:ext cx="5504458" cy="58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BF62BC20-8E83-C41E-BAD8-3BD0A611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>
            <a:extLst>
              <a:ext uri="{FF2B5EF4-FFF2-40B4-BE49-F238E27FC236}">
                <a16:creationId xmlns:a16="http://schemas.microsoft.com/office/drawing/2014/main" id="{CE659D7A-3BA4-8ED2-56F3-3BD69E15FC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7488" y="366572"/>
            <a:ext cx="3932237" cy="50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n-GB" b="1" dirty="0">
                <a:solidFill>
                  <a:schemeClr val="bg2"/>
                </a:solidFill>
              </a:rPr>
              <a:t>The court: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57" name="Google Shape;257;p3">
            <a:extLst>
              <a:ext uri="{FF2B5EF4-FFF2-40B4-BE49-F238E27FC236}">
                <a16:creationId xmlns:a16="http://schemas.microsoft.com/office/drawing/2014/main" id="{F1580BA2-401A-C479-3713-45E7497F4E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2258" y="1340307"/>
            <a:ext cx="2117314" cy="7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GB" dirty="0"/>
          </a:p>
        </p:txBody>
      </p:sp>
      <p:grpSp>
        <p:nvGrpSpPr>
          <p:cNvPr id="2" name="Group 68">
            <a:extLst>
              <a:ext uri="{FF2B5EF4-FFF2-40B4-BE49-F238E27FC236}">
                <a16:creationId xmlns:a16="http://schemas.microsoft.com/office/drawing/2014/main" id="{743BC8EA-F9F4-4661-97B3-CB8E19D4C94F}"/>
              </a:ext>
            </a:extLst>
          </p:cNvPr>
          <p:cNvGrpSpPr>
            <a:grpSpLocks/>
          </p:cNvGrpSpPr>
          <p:nvPr/>
        </p:nvGrpSpPr>
        <p:grpSpPr bwMode="auto">
          <a:xfrm>
            <a:off x="190706" y="1140542"/>
            <a:ext cx="7761030" cy="5350886"/>
            <a:chOff x="0" y="0"/>
            <a:chExt cx="5124" cy="3620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8541F6FB-F29B-E261-8207-AF44D62F5B5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072" cy="299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089A77FF-B442-645A-063A-6C8E785155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" y="593"/>
              <a:ext cx="1484" cy="258"/>
              <a:chOff x="0" y="0"/>
              <a:chExt cx="1483" cy="257"/>
            </a:xfrm>
          </p:grpSpPr>
          <p:sp>
            <p:nvSpPr>
              <p:cNvPr id="63" name="Rectangle 11">
                <a:extLst>
                  <a:ext uri="{FF2B5EF4-FFF2-40B4-BE49-F238E27FC236}">
                    <a16:creationId xmlns:a16="http://schemas.microsoft.com/office/drawing/2014/main" id="{6626205B-48BC-BA6B-535D-244D5FD03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483" cy="257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258" name="Rectangle 12">
                <a:extLst>
                  <a:ext uri="{FF2B5EF4-FFF2-40B4-BE49-F238E27FC236}">
                    <a16:creationId xmlns:a16="http://schemas.microsoft.com/office/drawing/2014/main" id="{C2877CF9-6374-E1EB-9E15-B09E26E97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" y="0"/>
                <a:ext cx="1480" cy="20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FRONT WALL</a:t>
                </a:r>
              </a:p>
            </p:txBody>
          </p:sp>
        </p:grpSp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36464612-B2A7-E8A8-2BFC-F10ECF824A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1504"/>
              <a:ext cx="777" cy="200"/>
              <a:chOff x="0" y="0"/>
              <a:chExt cx="776" cy="200"/>
            </a:xfrm>
          </p:grpSpPr>
          <p:sp>
            <p:nvSpPr>
              <p:cNvPr id="61" name="Rectangle 14">
                <a:extLst>
                  <a:ext uri="{FF2B5EF4-FFF2-40B4-BE49-F238E27FC236}">
                    <a16:creationId xmlns:a16="http://schemas.microsoft.com/office/drawing/2014/main" id="{AA98DBE3-44F2-0D7F-36B1-AADF8E766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74" cy="192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62" name="Rectangle 15">
                <a:extLst>
                  <a:ext uri="{FF2B5EF4-FFF2-40B4-BE49-F238E27FC236}">
                    <a16:creationId xmlns:a16="http://schemas.microsoft.com/office/drawing/2014/main" id="{18744747-F492-84CC-27DA-04AC14979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76" cy="20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SIDE WALL</a:t>
                </a:r>
              </a:p>
            </p:txBody>
          </p:sp>
        </p:grpSp>
        <p:grpSp>
          <p:nvGrpSpPr>
            <p:cNvPr id="10" name="Group 19">
              <a:extLst>
                <a:ext uri="{FF2B5EF4-FFF2-40B4-BE49-F238E27FC236}">
                  <a16:creationId xmlns:a16="http://schemas.microsoft.com/office/drawing/2014/main" id="{2EAB456C-6D37-EC9F-75D4-FE1B558E1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8" y="1830"/>
              <a:ext cx="777" cy="200"/>
              <a:chOff x="0" y="0"/>
              <a:chExt cx="776" cy="200"/>
            </a:xfrm>
          </p:grpSpPr>
          <p:sp>
            <p:nvSpPr>
              <p:cNvPr id="59" name="Rectangle 17">
                <a:extLst>
                  <a:ext uri="{FF2B5EF4-FFF2-40B4-BE49-F238E27FC236}">
                    <a16:creationId xmlns:a16="http://schemas.microsoft.com/office/drawing/2014/main" id="{043A0418-FF58-2BE2-4489-5731F49FA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74" cy="177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60" name="Rectangle 18">
                <a:extLst>
                  <a:ext uri="{FF2B5EF4-FFF2-40B4-BE49-F238E27FC236}">
                    <a16:creationId xmlns:a16="http://schemas.microsoft.com/office/drawing/2014/main" id="{AB3B4D50-01B7-E91E-C839-84399256E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76" cy="20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THE “TIN”</a:t>
                </a:r>
              </a:p>
            </p:txBody>
          </p: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DB593B00-2342-A673-3888-4EBC0C508F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3" y="21"/>
              <a:ext cx="947" cy="448"/>
              <a:chOff x="0" y="0"/>
              <a:chExt cx="946" cy="447"/>
            </a:xfrm>
          </p:grpSpPr>
          <p:sp>
            <p:nvSpPr>
              <p:cNvPr id="57" name="Rectangle 20">
                <a:extLst>
                  <a:ext uri="{FF2B5EF4-FFF2-40B4-BE49-F238E27FC236}">
                    <a16:creationId xmlns:a16="http://schemas.microsoft.com/office/drawing/2014/main" id="{AE4231D2-7378-1F60-0BF7-806E34992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6" cy="44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71F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8" name="Rectangle 21">
                <a:extLst>
                  <a:ext uri="{FF2B5EF4-FFF2-40B4-BE49-F238E27FC236}">
                    <a16:creationId xmlns:a16="http://schemas.microsoft.com/office/drawing/2014/main" id="{4753870B-BA8E-542F-D56C-937DCB6A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" y="0"/>
                <a:ext cx="944" cy="35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OUT</a:t>
                </a:r>
              </a:p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 LINE </a:t>
                </a:r>
              </a:p>
            </p:txBody>
          </p:sp>
        </p:grpSp>
        <p:grpSp>
          <p:nvGrpSpPr>
            <p:cNvPr id="12" name="Group 25">
              <a:extLst>
                <a:ext uri="{FF2B5EF4-FFF2-40B4-BE49-F238E27FC236}">
                  <a16:creationId xmlns:a16="http://schemas.microsoft.com/office/drawing/2014/main" id="{7F530535-CCC1-9711-ECB2-9BC7431B54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" y="3156"/>
              <a:ext cx="946" cy="464"/>
              <a:chOff x="0" y="0"/>
              <a:chExt cx="946" cy="464"/>
            </a:xfrm>
          </p:grpSpPr>
          <p:sp>
            <p:nvSpPr>
              <p:cNvPr id="55" name="Rectangle 23">
                <a:extLst>
                  <a:ext uri="{FF2B5EF4-FFF2-40B4-BE49-F238E27FC236}">
                    <a16:creationId xmlns:a16="http://schemas.microsoft.com/office/drawing/2014/main" id="{DF4C0AD0-500E-9911-AFFD-223CB96A2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6" cy="4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71F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6" name="Rectangle 24">
                <a:extLst>
                  <a:ext uri="{FF2B5EF4-FFF2-40B4-BE49-F238E27FC236}">
                    <a16:creationId xmlns:a16="http://schemas.microsoft.com/office/drawing/2014/main" id="{03558667-0E46-CAA3-2BDE-8B57F21B8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4" cy="46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BACK </a:t>
                </a:r>
              </a:p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WALL</a:t>
                </a:r>
              </a:p>
            </p:txBody>
          </p:sp>
        </p:grpSp>
        <p:grpSp>
          <p:nvGrpSpPr>
            <p:cNvPr id="13" name="Group 28">
              <a:extLst>
                <a:ext uri="{FF2B5EF4-FFF2-40B4-BE49-F238E27FC236}">
                  <a16:creationId xmlns:a16="http://schemas.microsoft.com/office/drawing/2014/main" id="{E74A44C5-2395-0884-854A-D7BA67CB4E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669"/>
              <a:ext cx="946" cy="896"/>
              <a:chOff x="0" y="0"/>
              <a:chExt cx="946" cy="895"/>
            </a:xfrm>
          </p:grpSpPr>
          <p:sp>
            <p:nvSpPr>
              <p:cNvPr id="53" name="Rectangle 26">
                <a:extLst>
                  <a:ext uri="{FF2B5EF4-FFF2-40B4-BE49-F238E27FC236}">
                    <a16:creationId xmlns:a16="http://schemas.microsoft.com/office/drawing/2014/main" id="{C6566A22-AA04-1510-9A17-BF5049F3D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6" cy="8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71F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4" name="Rectangle 27">
                <a:extLst>
                  <a:ext uri="{FF2B5EF4-FFF2-40B4-BE49-F238E27FC236}">
                    <a16:creationId xmlns:a16="http://schemas.microsoft.com/office/drawing/2014/main" id="{69BFC7C5-CB72-EDEF-6F8D-56226FC1C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4" cy="65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SQUASH SERVICE LINE</a:t>
                </a:r>
                <a:br>
                  <a:rPr lang="en-US" sz="1000" dirty="0">
                    <a:solidFill>
                      <a:srgbClr val="0B2265"/>
                    </a:solidFill>
                    <a:latin typeface="ＭＳ Ｐゴシック" charset="-128"/>
                    <a:sym typeface="ＭＳ Ｐゴシック" charset="-128"/>
                  </a:rPr>
                </a:br>
                <a:r>
                  <a:rPr lang="en-US" sz="1000" u="sng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 </a:t>
                </a:r>
              </a:p>
            </p:txBody>
          </p:sp>
        </p:grpSp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203A173D-96DF-1170-E27E-074F5D07A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9" y="272"/>
              <a:ext cx="161" cy="1"/>
            </a:xfrm>
            <a:prstGeom prst="line">
              <a:avLst/>
            </a:prstGeom>
            <a:noFill/>
            <a:ln w="25400" cap="flat">
              <a:solidFill>
                <a:srgbClr val="D71F85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3071DDAC-164B-B82D-55DC-BDA7A24424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27" y="1236"/>
              <a:ext cx="161" cy="1"/>
            </a:xfrm>
            <a:prstGeom prst="line">
              <a:avLst/>
            </a:prstGeom>
            <a:noFill/>
            <a:ln w="25400" cap="flat">
              <a:solidFill>
                <a:srgbClr val="D71F85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6" name="Rectangle 31">
              <a:extLst>
                <a:ext uri="{FF2B5EF4-FFF2-40B4-BE49-F238E27FC236}">
                  <a16:creationId xmlns:a16="http://schemas.microsoft.com/office/drawing/2014/main" id="{D2060194-9B9F-881E-B621-A9AF2BF1E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037"/>
              <a:ext cx="226" cy="19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" name="Rectangle 32">
              <a:extLst>
                <a:ext uri="{FF2B5EF4-FFF2-40B4-BE49-F238E27FC236}">
                  <a16:creationId xmlns:a16="http://schemas.microsoft.com/office/drawing/2014/main" id="{4A313AA0-61D5-7D25-65BA-A27923471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" y="264"/>
              <a:ext cx="226" cy="19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8" name="Line 33">
              <a:extLst>
                <a:ext uri="{FF2B5EF4-FFF2-40B4-BE49-F238E27FC236}">
                  <a16:creationId xmlns:a16="http://schemas.microsoft.com/office/drawing/2014/main" id="{F39920CD-DCC7-DC20-BA4C-EBC86A9A8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" y="240"/>
              <a:ext cx="2838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9" name="Line 34">
              <a:extLst>
                <a:ext uri="{FF2B5EF4-FFF2-40B4-BE49-F238E27FC236}">
                  <a16:creationId xmlns:a16="http://schemas.microsoft.com/office/drawing/2014/main" id="{85C45C9F-02C6-FB20-386E-47C67EE37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" y="1246"/>
              <a:ext cx="2838" cy="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0" name="Line 35">
              <a:extLst>
                <a:ext uri="{FF2B5EF4-FFF2-40B4-BE49-F238E27FC236}">
                  <a16:creationId xmlns:a16="http://schemas.microsoft.com/office/drawing/2014/main" id="{2D8A4D44-C049-F270-10B7-4270CCDB4F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" y="272"/>
              <a:ext cx="1064" cy="132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1" name="Rectangle 36">
              <a:extLst>
                <a:ext uri="{FF2B5EF4-FFF2-40B4-BE49-F238E27FC236}">
                  <a16:creationId xmlns:a16="http://schemas.microsoft.com/office/drawing/2014/main" id="{A94520EE-9463-EC52-A00E-8E38BBB0C45F}"/>
                </a:ext>
              </a:extLst>
            </p:cNvPr>
            <p:cNvSpPr>
              <a:spLocks/>
            </p:cNvSpPr>
            <p:nvPr/>
          </p:nvSpPr>
          <p:spPr bwMode="auto">
            <a:xfrm rot="-3119999">
              <a:off x="414" y="799"/>
              <a:ext cx="226" cy="192"/>
            </a:xfrm>
            <a:prstGeom prst="rect">
              <a:avLst/>
            </a:prstGeom>
            <a:solidFill>
              <a:srgbClr val="F4A6B1"/>
            </a:solidFill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22" name="Group 39">
              <a:extLst>
                <a:ext uri="{FF2B5EF4-FFF2-40B4-BE49-F238E27FC236}">
                  <a16:creationId xmlns:a16="http://schemas.microsoft.com/office/drawing/2014/main" id="{AFBE5182-C756-4899-4146-1E5B1DF24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7" y="1932"/>
              <a:ext cx="947" cy="428"/>
              <a:chOff x="0" y="0"/>
              <a:chExt cx="946" cy="428"/>
            </a:xfrm>
          </p:grpSpPr>
          <p:sp>
            <p:nvSpPr>
              <p:cNvPr id="51" name="Rectangle 37">
                <a:extLst>
                  <a:ext uri="{FF2B5EF4-FFF2-40B4-BE49-F238E27FC236}">
                    <a16:creationId xmlns:a16="http://schemas.microsoft.com/office/drawing/2014/main" id="{D80F0FB4-5536-6129-F6DA-4D2D53992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6" cy="4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71F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2" name="Rectangle 38">
                <a:extLst>
                  <a:ext uri="{FF2B5EF4-FFF2-40B4-BE49-F238E27FC236}">
                    <a16:creationId xmlns:a16="http://schemas.microsoft.com/office/drawing/2014/main" id="{4106B0D9-30D5-4AE9-508A-C346AED51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" y="0"/>
                <a:ext cx="944" cy="35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SERVICE</a:t>
                </a:r>
                <a:br>
                  <a:rPr lang="en-US" sz="1000" dirty="0">
                    <a:solidFill>
                      <a:srgbClr val="0B2265"/>
                    </a:solidFill>
                    <a:latin typeface="ＭＳ Ｐゴシック" charset="-128"/>
                    <a:sym typeface="ＭＳ Ｐゴシック" charset="-128"/>
                  </a:rPr>
                </a:b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BOX</a:t>
                </a:r>
              </a:p>
            </p:txBody>
          </p:sp>
        </p:grpSp>
        <p:sp>
          <p:nvSpPr>
            <p:cNvPr id="23" name="Oval 40">
              <a:extLst>
                <a:ext uri="{FF2B5EF4-FFF2-40B4-BE49-F238E27FC236}">
                  <a16:creationId xmlns:a16="http://schemas.microsoft.com/office/drawing/2014/main" id="{57E224E9-4AFC-946E-E306-719CF81FE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2456"/>
              <a:ext cx="156" cy="164"/>
            </a:xfrm>
            <a:prstGeom prst="ellipse">
              <a:avLst/>
            </a:prstGeom>
            <a:solidFill>
              <a:srgbClr val="F4F2B2"/>
            </a:solidFill>
            <a:ln w="952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" name="Oval 41">
              <a:extLst>
                <a:ext uri="{FF2B5EF4-FFF2-40B4-BE49-F238E27FC236}">
                  <a16:creationId xmlns:a16="http://schemas.microsoft.com/office/drawing/2014/main" id="{340CA649-2961-2D6C-651B-F34B78C92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456"/>
              <a:ext cx="156" cy="164"/>
            </a:xfrm>
            <a:prstGeom prst="ellipse">
              <a:avLst/>
            </a:prstGeom>
            <a:solidFill>
              <a:srgbClr val="BEABEF"/>
            </a:solidFill>
            <a:ln w="9525" cap="flat">
              <a:solidFill>
                <a:srgbClr val="BEAB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25" name="Group 44">
              <a:extLst>
                <a:ext uri="{FF2B5EF4-FFF2-40B4-BE49-F238E27FC236}">
                  <a16:creationId xmlns:a16="http://schemas.microsoft.com/office/drawing/2014/main" id="{6C1C99C4-585E-DECD-5827-D83E21E974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8" y="3156"/>
              <a:ext cx="947" cy="428"/>
              <a:chOff x="0" y="0"/>
              <a:chExt cx="946" cy="428"/>
            </a:xfrm>
          </p:grpSpPr>
          <p:sp>
            <p:nvSpPr>
              <p:cNvPr id="49" name="Rectangle 42">
                <a:extLst>
                  <a:ext uri="{FF2B5EF4-FFF2-40B4-BE49-F238E27FC236}">
                    <a16:creationId xmlns:a16="http://schemas.microsoft.com/office/drawing/2014/main" id="{7601E21A-786C-3842-CA66-1928757C1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6" cy="4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71F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0" name="Rectangle 43">
                <a:extLst>
                  <a:ext uri="{FF2B5EF4-FFF2-40B4-BE49-F238E27FC236}">
                    <a16:creationId xmlns:a16="http://schemas.microsoft.com/office/drawing/2014/main" id="{36A61577-7548-E39E-17B0-6CA0D0478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4" cy="35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HALF COURT LINE</a:t>
                </a:r>
              </a:p>
            </p:txBody>
          </p:sp>
        </p:grpSp>
        <p:sp>
          <p:nvSpPr>
            <p:cNvPr id="26" name="Oval 45">
              <a:extLst>
                <a:ext uri="{FF2B5EF4-FFF2-40B4-BE49-F238E27FC236}">
                  <a16:creationId xmlns:a16="http://schemas.microsoft.com/office/drawing/2014/main" id="{B63574D3-E57F-0E2F-7B43-8A843C6A1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2683"/>
              <a:ext cx="192" cy="177"/>
            </a:xfrm>
            <a:prstGeom prst="ellipse">
              <a:avLst/>
            </a:prstGeom>
            <a:solidFill>
              <a:srgbClr val="FFFFFF"/>
            </a:solidFill>
            <a:ln w="952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7" name="Line 46">
              <a:extLst>
                <a:ext uri="{FF2B5EF4-FFF2-40B4-BE49-F238E27FC236}">
                  <a16:creationId xmlns:a16="http://schemas.microsoft.com/office/drawing/2014/main" id="{4B470E36-B0A4-227E-AECE-A1BBB820FB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79" y="2929"/>
              <a:ext cx="1" cy="226"/>
            </a:xfrm>
            <a:prstGeom prst="line">
              <a:avLst/>
            </a:prstGeom>
            <a:noFill/>
            <a:ln w="25400" cap="flat">
              <a:solidFill>
                <a:srgbClr val="D71F85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8" name="Oval 47">
              <a:extLst>
                <a:ext uri="{FF2B5EF4-FFF2-40B4-BE49-F238E27FC236}">
                  <a16:creationId xmlns:a16="http://schemas.microsoft.com/office/drawing/2014/main" id="{30AA4BC1-694C-8864-E693-159DF9B1D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" y="2214"/>
              <a:ext cx="193" cy="177"/>
            </a:xfrm>
            <a:prstGeom prst="ellipse">
              <a:avLst/>
            </a:prstGeom>
            <a:solidFill>
              <a:srgbClr val="FFFFFF"/>
            </a:solidFill>
            <a:ln w="952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9" name="Line 48">
              <a:extLst>
                <a:ext uri="{FF2B5EF4-FFF2-40B4-BE49-F238E27FC236}">
                  <a16:creationId xmlns:a16="http://schemas.microsoft.com/office/drawing/2014/main" id="{5FBEAE11-B1D4-2425-AFAB-C9130FFDC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" y="2884"/>
              <a:ext cx="4040" cy="3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0" name="AutoShape 49">
              <a:extLst>
                <a:ext uri="{FF2B5EF4-FFF2-40B4-BE49-F238E27FC236}">
                  <a16:creationId xmlns:a16="http://schemas.microsoft.com/office/drawing/2014/main" id="{9CE96612-0901-C649-D6B7-4D843A686E00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42" y="1938"/>
              <a:ext cx="820" cy="1034"/>
            </a:xfrm>
            <a:prstGeom prst="rtTriangle">
              <a:avLst/>
            </a:prstGeom>
            <a:solidFill>
              <a:srgbClr val="FFFFFF"/>
            </a:solidFill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1" name="Rectangle 50">
              <a:extLst>
                <a:ext uri="{FF2B5EF4-FFF2-40B4-BE49-F238E27FC236}">
                  <a16:creationId xmlns:a16="http://schemas.microsoft.com/office/drawing/2014/main" id="{99C6D83D-9AFA-5F4C-C729-ABE2A622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2028"/>
              <a:ext cx="2774" cy="839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2" name="Line 51">
              <a:extLst>
                <a:ext uri="{FF2B5EF4-FFF2-40B4-BE49-F238E27FC236}">
                  <a16:creationId xmlns:a16="http://schemas.microsoft.com/office/drawing/2014/main" id="{F794FC9F-43F5-B11C-2126-1A20C9024C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685" y="2400"/>
              <a:ext cx="3387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3" name="Line 52">
              <a:extLst>
                <a:ext uri="{FF2B5EF4-FFF2-40B4-BE49-F238E27FC236}">
                  <a16:creationId xmlns:a16="http://schemas.microsoft.com/office/drawing/2014/main" id="{EA6559A6-14DA-6C67-86EF-7C888BDC89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7" y="2400"/>
              <a:ext cx="161" cy="48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4" name="Line 53">
              <a:extLst>
                <a:ext uri="{FF2B5EF4-FFF2-40B4-BE49-F238E27FC236}">
                  <a16:creationId xmlns:a16="http://schemas.microsoft.com/office/drawing/2014/main" id="{10F22106-B1D8-9952-C203-6F6985189F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40" y="2400"/>
              <a:ext cx="32" cy="25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5" name="Line 54">
              <a:extLst>
                <a:ext uri="{FF2B5EF4-FFF2-40B4-BE49-F238E27FC236}">
                  <a16:creationId xmlns:a16="http://schemas.microsoft.com/office/drawing/2014/main" id="{748D0161-52B6-2DF9-6308-B31715C23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6" y="2391"/>
              <a:ext cx="122" cy="26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6" name="Line 55">
              <a:extLst>
                <a:ext uri="{FF2B5EF4-FFF2-40B4-BE49-F238E27FC236}">
                  <a16:creationId xmlns:a16="http://schemas.microsoft.com/office/drawing/2014/main" id="{6A6DD408-3287-FA64-F3B8-87C2C47DC4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1" y="2658"/>
              <a:ext cx="983" cy="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7" name="Line 56">
              <a:extLst>
                <a:ext uri="{FF2B5EF4-FFF2-40B4-BE49-F238E27FC236}">
                  <a16:creationId xmlns:a16="http://schemas.microsoft.com/office/drawing/2014/main" id="{AFBA733E-E9EF-5BF2-E938-1F255A8B18E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3024" y="2658"/>
              <a:ext cx="1080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8" name="Line 57">
              <a:extLst>
                <a:ext uri="{FF2B5EF4-FFF2-40B4-BE49-F238E27FC236}">
                  <a16:creationId xmlns:a16="http://schemas.microsoft.com/office/drawing/2014/main" id="{3E84692E-AFDB-92BB-9393-520D08F61A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" y="2000"/>
              <a:ext cx="1052" cy="87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9" name="Line 58">
              <a:extLst>
                <a:ext uri="{FF2B5EF4-FFF2-40B4-BE49-F238E27FC236}">
                  <a16:creationId xmlns:a16="http://schemas.microsoft.com/office/drawing/2014/main" id="{29C2C39B-34EF-0815-94CC-B5655F06E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" y="1984"/>
              <a:ext cx="129" cy="9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0" name="Line 59">
              <a:extLst>
                <a:ext uri="{FF2B5EF4-FFF2-40B4-BE49-F238E27FC236}">
                  <a16:creationId xmlns:a16="http://schemas.microsoft.com/office/drawing/2014/main" id="{63BBE3C1-90E6-FDDB-64E4-E942A8D710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1" y="2142"/>
              <a:ext cx="718" cy="391"/>
            </a:xfrm>
            <a:prstGeom prst="line">
              <a:avLst/>
            </a:prstGeom>
            <a:noFill/>
            <a:ln w="25400" cap="flat">
              <a:solidFill>
                <a:srgbClr val="D71F85"/>
              </a:solidFill>
              <a:prstDash val="dash"/>
              <a:round/>
              <a:headEnd type="none" w="med" len="med"/>
              <a:tailEnd type="oval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1" name="Line 60">
              <a:extLst>
                <a:ext uri="{FF2B5EF4-FFF2-40B4-BE49-F238E27FC236}">
                  <a16:creationId xmlns:a16="http://schemas.microsoft.com/office/drawing/2014/main" id="{EDCFABAF-E05C-86DC-676A-10C3D125D7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206" y="2589"/>
              <a:ext cx="262" cy="523"/>
            </a:xfrm>
            <a:prstGeom prst="line">
              <a:avLst/>
            </a:prstGeom>
            <a:noFill/>
            <a:ln w="25400" cap="flat">
              <a:solidFill>
                <a:srgbClr val="D71F85"/>
              </a:solidFill>
              <a:prstDash val="dash"/>
              <a:round/>
              <a:headEnd type="none" w="med" len="med"/>
              <a:tailEnd type="oval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2" name="Line 61">
              <a:extLst>
                <a:ext uri="{FF2B5EF4-FFF2-40B4-BE49-F238E27FC236}">
                  <a16:creationId xmlns:a16="http://schemas.microsoft.com/office/drawing/2014/main" id="{6BCE55DD-C7AC-C9D2-BDF6-304B580B96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" y="130"/>
              <a:ext cx="3" cy="185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Line 62">
              <a:extLst>
                <a:ext uri="{FF2B5EF4-FFF2-40B4-BE49-F238E27FC236}">
                  <a16:creationId xmlns:a16="http://schemas.microsoft.com/office/drawing/2014/main" id="{E92474E3-771A-57E1-E870-D14154977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" y="152"/>
              <a:ext cx="1" cy="187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4" name="Line 63">
              <a:extLst>
                <a:ext uri="{FF2B5EF4-FFF2-40B4-BE49-F238E27FC236}">
                  <a16:creationId xmlns:a16="http://schemas.microsoft.com/office/drawing/2014/main" id="{5E3134BB-FB3D-322E-F501-9ED99EF6D7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2" y="2121"/>
              <a:ext cx="3105" cy="388"/>
            </a:xfrm>
            <a:prstGeom prst="line">
              <a:avLst/>
            </a:prstGeom>
            <a:noFill/>
            <a:ln w="25400" cap="flat">
              <a:solidFill>
                <a:srgbClr val="D71F85"/>
              </a:solidFill>
              <a:prstDash val="dash"/>
              <a:round/>
              <a:headEnd type="none" w="med" len="med"/>
              <a:tailEnd type="oval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45" name="Group 66">
              <a:extLst>
                <a:ext uri="{FF2B5EF4-FFF2-40B4-BE49-F238E27FC236}">
                  <a16:creationId xmlns:a16="http://schemas.microsoft.com/office/drawing/2014/main" id="{A9C4EA87-FCE5-EDB6-857F-60AC71134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7" y="3154"/>
              <a:ext cx="946" cy="464"/>
              <a:chOff x="0" y="0"/>
              <a:chExt cx="946" cy="464"/>
            </a:xfrm>
          </p:grpSpPr>
          <p:sp>
            <p:nvSpPr>
              <p:cNvPr id="47" name="Rectangle 64">
                <a:extLst>
                  <a:ext uri="{FF2B5EF4-FFF2-40B4-BE49-F238E27FC236}">
                    <a16:creationId xmlns:a16="http://schemas.microsoft.com/office/drawing/2014/main" id="{FD113DCE-CB9A-F83E-EA7C-C6BBD1F38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6" cy="4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71F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48" name="Rectangle 65">
                <a:extLst>
                  <a:ext uri="{FF2B5EF4-FFF2-40B4-BE49-F238E27FC236}">
                    <a16:creationId xmlns:a16="http://schemas.microsoft.com/office/drawing/2014/main" id="{9CDAB1F5-95C9-0768-C189-1FB2792E3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944" cy="46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38100" tIns="38100" rIns="38100" bIns="38100"/>
              <a:lstStyle/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SHORT </a:t>
                </a:r>
              </a:p>
              <a:p>
                <a:pPr algn="ctr">
                  <a:spcBef>
                    <a:spcPts val="984"/>
                  </a:spcBef>
                </a:pPr>
                <a:r>
                  <a:rPr lang="en-US" sz="1000" dirty="0">
                    <a:solidFill>
                      <a:srgbClr val="0B2265"/>
                    </a:solidFill>
                    <a:latin typeface="Arial Black" charset="0"/>
                    <a:ea typeface="Arial Black" charset="0"/>
                    <a:cs typeface="Arial Black" charset="0"/>
                    <a:sym typeface="Arial Black" charset="0"/>
                  </a:rPr>
                  <a:t>LINE</a:t>
                </a:r>
              </a:p>
            </p:txBody>
          </p:sp>
        </p:grpSp>
        <p:sp>
          <p:nvSpPr>
            <p:cNvPr id="46" name="Line 67">
              <a:extLst>
                <a:ext uri="{FF2B5EF4-FFF2-40B4-BE49-F238E27FC236}">
                  <a16:creationId xmlns:a16="http://schemas.microsoft.com/office/drawing/2014/main" id="{1273D667-B190-EED0-73EB-0F2FC002DD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848" y="2397"/>
              <a:ext cx="781" cy="715"/>
            </a:xfrm>
            <a:prstGeom prst="line">
              <a:avLst/>
            </a:prstGeom>
            <a:noFill/>
            <a:ln w="25400" cap="flat">
              <a:solidFill>
                <a:srgbClr val="D71F85"/>
              </a:solidFill>
              <a:prstDash val="dash"/>
              <a:round/>
              <a:headEnd type="none" w="med" len="med"/>
              <a:tailEnd type="oval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486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36921758-82AD-519C-B66F-1322E1F86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>
            <a:extLst>
              <a:ext uri="{FF2B5EF4-FFF2-40B4-BE49-F238E27FC236}">
                <a16:creationId xmlns:a16="http://schemas.microsoft.com/office/drawing/2014/main" id="{99490A1F-B9EB-3832-58CB-785A6A0321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532" y="324986"/>
            <a:ext cx="6335252" cy="55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dirty="0">
                <a:solidFill>
                  <a:schemeClr val="bg2"/>
                </a:solidFill>
              </a:rPr>
              <a:t>Evaluating your session</a:t>
            </a:r>
            <a:endParaRPr dirty="0"/>
          </a:p>
        </p:txBody>
      </p:sp>
      <p:sp>
        <p:nvSpPr>
          <p:cNvPr id="275" name="Google Shape;275;p6">
            <a:extLst>
              <a:ext uri="{FF2B5EF4-FFF2-40B4-BE49-F238E27FC236}">
                <a16:creationId xmlns:a16="http://schemas.microsoft.com/office/drawing/2014/main" id="{B36C388D-C562-A6C1-BDEE-471B453F5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186FB50-517B-8BDD-69ED-69C58FFE0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663484"/>
              </p:ext>
            </p:extLst>
          </p:nvPr>
        </p:nvGraphicFramePr>
        <p:xfrm>
          <a:off x="163872" y="1638819"/>
          <a:ext cx="9668385" cy="5115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AB9B387-CF4D-9B93-2E7F-1741A65D79BA}"/>
              </a:ext>
            </a:extLst>
          </p:cNvPr>
          <p:cNvSpPr txBox="1"/>
          <p:nvPr/>
        </p:nvSpPr>
        <p:spPr>
          <a:xfrm>
            <a:off x="163873" y="90651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en-GB" sz="18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After each session you should go back and review it  i.e. how well did it go? The session should be reviewed under the following headings :</a:t>
            </a:r>
          </a:p>
        </p:txBody>
      </p:sp>
    </p:spTree>
    <p:extLst>
      <p:ext uri="{BB962C8B-B14F-4D97-AF65-F5344CB8AC3E}">
        <p14:creationId xmlns:p14="http://schemas.microsoft.com/office/powerpoint/2010/main" val="31351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"/>
          <p:cNvSpPr txBox="1">
            <a:spLocks noGrp="1"/>
          </p:cNvSpPr>
          <p:nvPr>
            <p:ph type="title"/>
          </p:nvPr>
        </p:nvSpPr>
        <p:spPr>
          <a:xfrm>
            <a:off x="426832" y="76473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dirty="0">
                <a:solidFill>
                  <a:schemeClr val="bg2"/>
                </a:solidFill>
              </a:rPr>
              <a:t>Why is Squash a good sport for clubs and schools?</a:t>
            </a:r>
            <a:endParaRPr dirty="0"/>
          </a:p>
        </p:txBody>
      </p:sp>
      <p:sp>
        <p:nvSpPr>
          <p:cNvPr id="2" name="Google Shape;257;p3">
            <a:extLst>
              <a:ext uri="{FF2B5EF4-FFF2-40B4-BE49-F238E27FC236}">
                <a16:creationId xmlns:a16="http://schemas.microsoft.com/office/drawing/2014/main" id="{EC7360FC-B018-20B5-4992-0D6B451ED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1402" y="1676673"/>
            <a:ext cx="4123096" cy="76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sz="1800" dirty="0">
                <a:solidFill>
                  <a:schemeClr val="bg2"/>
                </a:solidFill>
              </a:rPr>
              <a:t>Squash is a great school and club sport because it is: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11B0446-BF1A-3EEB-5A3C-F9041D6DE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9110572"/>
              </p:ext>
            </p:extLst>
          </p:nvPr>
        </p:nvGraphicFramePr>
        <p:xfrm>
          <a:off x="426832" y="2438127"/>
          <a:ext cx="6386923" cy="3844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6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2" title="Sport Wales - Physical Literacy">
            <a:hlinkClick r:id="" action="ppaction://media"/>
            <a:extLst>
              <a:ext uri="{FF2B5EF4-FFF2-40B4-BE49-F238E27FC236}">
                <a16:creationId xmlns:a16="http://schemas.microsoft.com/office/drawing/2014/main" id="{86232489-E04B-2A41-7332-1F18BA9529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5EA78-EBEA-D730-EF5A-0AE1E9EA4C8C}"/>
              </a:ext>
            </a:extLst>
          </p:cNvPr>
          <p:cNvSpPr txBox="1"/>
          <p:nvPr/>
        </p:nvSpPr>
        <p:spPr>
          <a:xfrm>
            <a:off x="477011" y="34105"/>
            <a:ext cx="1104639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Squash develops all round physical skills important for school age children including:</a:t>
            </a:r>
            <a:br>
              <a:rPr lang="en-GB" sz="1400" dirty="0">
                <a:solidFill>
                  <a:srgbClr val="FFFF00"/>
                </a:solidFill>
              </a:rPr>
            </a:b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 txBox="1">
            <a:spLocks noGrp="1"/>
          </p:cNvSpPr>
          <p:nvPr>
            <p:ph type="title"/>
          </p:nvPr>
        </p:nvSpPr>
        <p:spPr>
          <a:xfrm>
            <a:off x="163873" y="188912"/>
            <a:ext cx="633525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dirty="0">
                <a:solidFill>
                  <a:schemeClr val="bg2"/>
                </a:solidFill>
              </a:rPr>
              <a:t>Squash develops all round physical skills important for school age children including:</a:t>
            </a:r>
            <a:endParaRPr dirty="0"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636C884-34FB-C727-6F4B-021537DD5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22542"/>
              </p:ext>
            </p:extLst>
          </p:nvPr>
        </p:nvGraphicFramePr>
        <p:xfrm>
          <a:off x="163873" y="1943620"/>
          <a:ext cx="6335252" cy="403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14B26DFC-E651-44EA-AA48-54AED5880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946E64AE-6735-4C3B-9FCB-DFD1DA0A1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21B6EA29-CA16-4B45-BC43-A6D3D01264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64D576C3-2138-4DA7-BFD9-0D36BAC23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3430FE3-E784-4F40-9AE7-9C9E8A055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0FD665DF-7EFB-42C3-9630-DEBE3FE10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BDAD8295-DB63-4EF2-B755-0632E87C3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2BF2FE8-BCA5-4805-87EF-7FC3F6CD2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20FA9B5-006F-4AAF-9271-1967C79D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0D2543B-4AFC-4155-8511-C9F87F5B5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D76F8A-6754-483F-BB2E-50EDBA018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44D76F8A-6754-483F-BB2E-50EDBA018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44D76F8A-6754-483F-BB2E-50EDBA018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FA96B8-0054-4710-843B-4F218261A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8FA96B8-0054-4710-843B-4F218261A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8FA96B8-0054-4710-843B-4F218261A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/>
          <p:cNvSpPr txBox="1">
            <a:spLocks noGrp="1"/>
          </p:cNvSpPr>
          <p:nvPr>
            <p:ph type="title"/>
          </p:nvPr>
        </p:nvSpPr>
        <p:spPr>
          <a:xfrm>
            <a:off x="534988" y="310946"/>
            <a:ext cx="3932237" cy="102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b="1" dirty="0">
                <a:solidFill>
                  <a:schemeClr val="bg2"/>
                </a:solidFill>
              </a:rPr>
              <a:t>Before you start, think of: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57" name="Google Shape;257;p3"/>
          <p:cNvSpPr txBox="1">
            <a:spLocks noGrp="1"/>
          </p:cNvSpPr>
          <p:nvPr>
            <p:ph type="body" idx="1"/>
          </p:nvPr>
        </p:nvSpPr>
        <p:spPr>
          <a:xfrm>
            <a:off x="9832258" y="1340307"/>
            <a:ext cx="2117314" cy="7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GB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02B620-EDC2-5A6B-A855-1A58A4AE5B08}"/>
              </a:ext>
            </a:extLst>
          </p:cNvPr>
          <p:cNvSpPr txBox="1">
            <a:spLocks noChangeArrowheads="1"/>
          </p:cNvSpPr>
          <p:nvPr/>
        </p:nvSpPr>
        <p:spPr>
          <a:xfrm>
            <a:off x="242428" y="1697955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Coaching facility – Number of courts, size and wall area of school hall/sports centre</a:t>
            </a:r>
          </a:p>
          <a:p>
            <a:pPr>
              <a:lnSpc>
                <a:spcPct val="80000"/>
              </a:lnSpc>
            </a:pPr>
            <a:endParaRPr lang="en-GB" sz="2000" dirty="0">
              <a:solidFill>
                <a:schemeClr val="bg2"/>
              </a:solidFill>
            </a:endParaRPr>
          </a:p>
          <a:p>
            <a:pPr marL="5715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Is the facility safe? – Risk Assessment</a:t>
            </a:r>
          </a:p>
          <a:p>
            <a:pPr>
              <a:lnSpc>
                <a:spcPct val="80000"/>
              </a:lnSpc>
            </a:pPr>
            <a:endParaRPr lang="en-GB" sz="2000" dirty="0">
              <a:solidFill>
                <a:schemeClr val="bg2"/>
              </a:solidFill>
            </a:endParaRPr>
          </a:p>
          <a:p>
            <a:pPr marL="5715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Emergency and fire evacuation procedures</a:t>
            </a:r>
          </a:p>
          <a:p>
            <a:pPr>
              <a:lnSpc>
                <a:spcPct val="80000"/>
              </a:lnSpc>
            </a:pPr>
            <a:endParaRPr lang="en-GB" sz="2000" dirty="0">
              <a:solidFill>
                <a:schemeClr val="bg2"/>
              </a:solidFill>
            </a:endParaRPr>
          </a:p>
          <a:p>
            <a:pPr marL="5715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 Who to call in an emergency</a:t>
            </a:r>
          </a:p>
        </p:txBody>
      </p:sp>
      <p:pic>
        <p:nvPicPr>
          <p:cNvPr id="4" name="Picture 2" descr="C:\Users\Amy\AppData\Local\Microsoft\Windows\INetCache\IE\14HG5WBZ\question_mark[1].png">
            <a:extLst>
              <a:ext uri="{FF2B5EF4-FFF2-40B4-BE49-F238E27FC236}">
                <a16:creationId xmlns:a16="http://schemas.microsoft.com/office/drawing/2014/main" id="{D71E0964-D578-1A1E-D932-FEB2BB87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525729"/>
            <a:ext cx="1130661" cy="12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6F0B9C-62C0-D40E-63A5-FFAD78793530}"/>
              </a:ext>
            </a:extLst>
          </p:cNvPr>
          <p:cNvSpPr txBox="1"/>
          <p:nvPr/>
        </p:nvSpPr>
        <p:spPr>
          <a:xfrm>
            <a:off x="4388567" y="1781113"/>
            <a:ext cx="3772207" cy="3295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Who you are going to coach? - ability, age, special requirements, number of players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Emergency contact numbers and medical information</a:t>
            </a:r>
          </a:p>
          <a:p>
            <a:pPr eaLnBrk="1" hangingPunct="1">
              <a:lnSpc>
                <a:spcPct val="80000"/>
              </a:lnSpc>
            </a:pPr>
            <a:endParaRPr lang="en-GB" sz="20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First Aid Provision</a:t>
            </a:r>
          </a:p>
          <a:p>
            <a:pPr eaLnBrk="1" hangingPunct="1">
              <a:lnSpc>
                <a:spcPct val="80000"/>
              </a:lnSpc>
              <a:buNone/>
            </a:pPr>
            <a:endParaRPr lang="en-GB" sz="20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Equipment required? – rackets, balls, eye protection</a:t>
            </a:r>
          </a:p>
        </p:txBody>
      </p:sp>
      <p:pic>
        <p:nvPicPr>
          <p:cNvPr id="7" name="Picture 5" descr="C:\Users\Amy\AppData\Local\Microsoft\Windows\INetCache\IE\14HG5WBZ\question-mark[1].png">
            <a:extLst>
              <a:ext uri="{FF2B5EF4-FFF2-40B4-BE49-F238E27FC236}">
                <a16:creationId xmlns:a16="http://schemas.microsoft.com/office/drawing/2014/main" id="{74BB6FBE-B476-98DC-8A72-C2425DA7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19" y="5525729"/>
            <a:ext cx="1130661" cy="12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8673B877-E96E-25DC-8997-916AA9425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>
            <a:extLst>
              <a:ext uri="{FF2B5EF4-FFF2-40B4-BE49-F238E27FC236}">
                <a16:creationId xmlns:a16="http://schemas.microsoft.com/office/drawing/2014/main" id="{FDBC2AD0-4F43-A0C1-079A-3BD84038FB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531" y="350274"/>
            <a:ext cx="6335252" cy="63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dirty="0">
                <a:solidFill>
                  <a:schemeClr val="bg2"/>
                </a:solidFill>
              </a:rPr>
              <a:t>The need for safety!</a:t>
            </a:r>
            <a:endParaRPr dirty="0"/>
          </a:p>
        </p:txBody>
      </p:sp>
      <p:sp>
        <p:nvSpPr>
          <p:cNvPr id="275" name="Google Shape;275;p6">
            <a:extLst>
              <a:ext uri="{FF2B5EF4-FFF2-40B4-BE49-F238E27FC236}">
                <a16:creationId xmlns:a16="http://schemas.microsoft.com/office/drawing/2014/main" id="{F80E60B1-8C4A-5A10-5E68-7B3E41B6D5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451679"/>
            <a:ext cx="3582216" cy="474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All junior players to wear appropriate eye protection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Discipline – players must STOP immediately when asked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Surface is appropriate and free from obstruction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Keep loose squash balls in a container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Enough space for each player/group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600" dirty="0"/>
          </a:p>
        </p:txBody>
      </p:sp>
      <p:pic>
        <p:nvPicPr>
          <p:cNvPr id="3" name="Picture 2" descr="C:\Users\Amy\AppData\Local\Microsoft\Windows\INetCache\IE\CCMNE1YV\derby-safety[1].png">
            <a:extLst>
              <a:ext uri="{FF2B5EF4-FFF2-40B4-BE49-F238E27FC236}">
                <a16:creationId xmlns:a16="http://schemas.microsoft.com/office/drawing/2014/main" id="{0F35D00C-366E-68DC-D26D-DE91B7746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09" y="212072"/>
            <a:ext cx="1009343" cy="102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24E43-E5A1-D136-6821-58E59BD72869}"/>
              </a:ext>
            </a:extLst>
          </p:cNvPr>
          <p:cNvSpPr txBox="1"/>
          <p:nvPr/>
        </p:nvSpPr>
        <p:spPr>
          <a:xfrm>
            <a:off x="3726425" y="1451679"/>
            <a:ext cx="303816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Ensure players are wearing appropriate clothing and footwear. Jewellery should be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Introduce the concept of a LET as soon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Do not let anyone enter a squash court without warning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Encourage balls to be retrieved with care</a:t>
            </a:r>
          </a:p>
        </p:txBody>
      </p:sp>
    </p:spTree>
    <p:extLst>
      <p:ext uri="{BB962C8B-B14F-4D97-AF65-F5344CB8AC3E}">
        <p14:creationId xmlns:p14="http://schemas.microsoft.com/office/powerpoint/2010/main" val="395841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1ECBD742-43DD-88D6-8296-77D19F86B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>
            <a:extLst>
              <a:ext uri="{FF2B5EF4-FFF2-40B4-BE49-F238E27FC236}">
                <a16:creationId xmlns:a16="http://schemas.microsoft.com/office/drawing/2014/main" id="{B0A5F6E4-0FE8-9C8D-548D-A09289F428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873" y="188912"/>
            <a:ext cx="633525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endParaRPr dirty="0"/>
          </a:p>
        </p:txBody>
      </p:sp>
      <p:sp>
        <p:nvSpPr>
          <p:cNvPr id="275" name="Google Shape;275;p6">
            <a:extLst>
              <a:ext uri="{FF2B5EF4-FFF2-40B4-BE49-F238E27FC236}">
                <a16:creationId xmlns:a16="http://schemas.microsoft.com/office/drawing/2014/main" id="{3CF58E64-114B-24C2-4661-077C6B639B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2" name="Picture 1" descr="A poster with text and words&#10;&#10;AI-generated content may be incorrect.">
            <a:extLst>
              <a:ext uri="{FF2B5EF4-FFF2-40B4-BE49-F238E27FC236}">
                <a16:creationId xmlns:a16="http://schemas.microsoft.com/office/drawing/2014/main" id="{86EC4945-6B54-1656-B0FB-AD20E2DD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65" y="188912"/>
            <a:ext cx="5873235" cy="60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3FDB97AF-5C1C-6782-CD63-398A948A1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">
            <a:extLst>
              <a:ext uri="{FF2B5EF4-FFF2-40B4-BE49-F238E27FC236}">
                <a16:creationId xmlns:a16="http://schemas.microsoft.com/office/drawing/2014/main" id="{E4BB3749-B794-8B28-ACBA-B459F1F872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4485" y="265470"/>
            <a:ext cx="3932237" cy="58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n-GB" dirty="0">
                <a:solidFill>
                  <a:schemeClr val="bg2"/>
                </a:solidFill>
              </a:rPr>
              <a:t>Attributes of a coach</a:t>
            </a:r>
            <a:endParaRPr dirty="0"/>
          </a:p>
        </p:txBody>
      </p:sp>
      <p:sp>
        <p:nvSpPr>
          <p:cNvPr id="2" name="Google Shape;257;p3">
            <a:extLst>
              <a:ext uri="{FF2B5EF4-FFF2-40B4-BE49-F238E27FC236}">
                <a16:creationId xmlns:a16="http://schemas.microsoft.com/office/drawing/2014/main" id="{5365E828-91A3-0756-45E1-A8BCE68C81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15428" y="2450690"/>
            <a:ext cx="1687102" cy="167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F6A3D49-5A3F-2181-66ED-EDF6F10882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565482"/>
              </p:ext>
            </p:extLst>
          </p:nvPr>
        </p:nvGraphicFramePr>
        <p:xfrm>
          <a:off x="163871" y="1093292"/>
          <a:ext cx="7367639" cy="473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63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584185-C360-452B-AEA5-680A87A37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A584185-C360-452B-AEA5-680A87A37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A584185-C360-452B-AEA5-680A87A37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B59B9C-139B-46A7-B093-B10586C95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32B59B9C-139B-46A7-B093-B10586C95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32B59B9C-139B-46A7-B093-B10586C95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129620-5BDB-47CC-A644-967F5F6C8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67129620-5BDB-47CC-A644-967F5F6C8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67129620-5BDB-47CC-A644-967F5F6C8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8394E7-2A2E-4B33-988F-E2C159B62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5E8394E7-2A2E-4B33-988F-E2C159B62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5E8394E7-2A2E-4B33-988F-E2C159B62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3E5391-F7A6-437F-8FD8-89625376C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B53E5391-F7A6-437F-8FD8-89625376C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B53E5391-F7A6-437F-8FD8-89625376C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D00D64-C0D4-4DF0-97DE-99EF90725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3BD00D64-C0D4-4DF0-97DE-99EF90725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3BD00D64-C0D4-4DF0-97DE-99EF90725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BCD79D-CE2C-4B95-B226-A6693318F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85BCD79D-CE2C-4B95-B226-A6693318F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85BCD79D-CE2C-4B95-B226-A6693318F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B71994-21C9-4E75-BE24-AC674903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5BB71994-21C9-4E75-BE24-AC674903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5BB71994-21C9-4E75-BE24-AC674903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C224AD-B064-4933-9040-7F3AF12B5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D1C224AD-B064-4933-9040-7F3AF12B5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1C224AD-B064-4933-9040-7F3AF12B5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178CCD-434C-49C7-A5BE-CB776F83B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A2178CCD-434C-49C7-A5BE-CB776F83B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A2178CCD-434C-49C7-A5BE-CB776F83B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3E7A68-97B3-4664-8EB7-6BDC15C6D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A33E7A68-97B3-4664-8EB7-6BDC15C6D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A33E7A68-97B3-4664-8EB7-6BDC15C6D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3A3E98-9BA1-462A-B169-A5F451EF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873A3E98-9BA1-462A-B169-A5F451EF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873A3E98-9BA1-462A-B169-A5F451EF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63225812-FC75-8852-046A-9B3EFA4B7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>
            <a:extLst>
              <a:ext uri="{FF2B5EF4-FFF2-40B4-BE49-F238E27FC236}">
                <a16:creationId xmlns:a16="http://schemas.microsoft.com/office/drawing/2014/main" id="{0357BD30-F7A7-E879-78AB-5772D1190B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6520" y="2055603"/>
            <a:ext cx="3634241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sz="6000" b="1" dirty="0">
                <a:solidFill>
                  <a:schemeClr val="bg2"/>
                </a:solidFill>
              </a:rPr>
              <a:t>HOW TO COACH</a:t>
            </a:r>
            <a:endParaRPr sz="6000" b="1" dirty="0">
              <a:solidFill>
                <a:schemeClr val="bg2"/>
              </a:solidFill>
            </a:endParaRPr>
          </a:p>
        </p:txBody>
      </p:sp>
      <p:sp>
        <p:nvSpPr>
          <p:cNvPr id="257" name="Google Shape;257;p3">
            <a:extLst>
              <a:ext uri="{FF2B5EF4-FFF2-40B4-BE49-F238E27FC236}">
                <a16:creationId xmlns:a16="http://schemas.microsoft.com/office/drawing/2014/main" id="{4271E5D3-66F5-0235-FF17-88F48318B3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2258" y="1340307"/>
            <a:ext cx="2117314" cy="7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082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quash Ireland">
      <a:dk1>
        <a:srgbClr val="0A0C0C"/>
      </a:dk1>
      <a:lt1>
        <a:srgbClr val="E1E2E3"/>
      </a:lt1>
      <a:dk2>
        <a:srgbClr val="00505F"/>
      </a:dk2>
      <a:lt2>
        <a:srgbClr val="78CB4A"/>
      </a:lt2>
      <a:accent1>
        <a:srgbClr val="FF6665"/>
      </a:accent1>
      <a:accent2>
        <a:srgbClr val="F6CD00"/>
      </a:accent2>
      <a:accent3>
        <a:srgbClr val="CF84F8"/>
      </a:accent3>
      <a:accent4>
        <a:srgbClr val="06E7FF"/>
      </a:accent4>
      <a:accent5>
        <a:srgbClr val="01F2B3"/>
      </a:accent5>
      <a:accent6>
        <a:srgbClr val="0A0C0D"/>
      </a:accent6>
      <a:hlink>
        <a:srgbClr val="83DF51"/>
      </a:hlink>
      <a:folHlink>
        <a:srgbClr val="C34E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524</Words>
  <Application>Microsoft Office PowerPoint</Application>
  <PresentationFormat>Widescreen</PresentationFormat>
  <Paragraphs>101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Urbanist</vt:lpstr>
      <vt:lpstr>Arial Black</vt:lpstr>
      <vt:lpstr>ＭＳ Ｐゴシック</vt:lpstr>
      <vt:lpstr>Office Theme</vt:lpstr>
      <vt:lpstr>Introductory Coach Award</vt:lpstr>
      <vt:lpstr>Why is Squash a good sport for clubs and schools?</vt:lpstr>
      <vt:lpstr>PowerPoint Presentation</vt:lpstr>
      <vt:lpstr>Squash develops all round physical skills important for school age children including:</vt:lpstr>
      <vt:lpstr>Before you start, think of:</vt:lpstr>
      <vt:lpstr>The need for safety!</vt:lpstr>
      <vt:lpstr>PowerPoint Presentation</vt:lpstr>
      <vt:lpstr>Attributes of a coach</vt:lpstr>
      <vt:lpstr>HOW TO COACH</vt:lpstr>
      <vt:lpstr>Leadership Styles</vt:lpstr>
      <vt:lpstr>Delivering a session</vt:lpstr>
      <vt:lpstr>Demonstrations</vt:lpstr>
      <vt:lpstr>PowerPoint Presentation</vt:lpstr>
      <vt:lpstr>The court:</vt:lpstr>
      <vt:lpstr>Evaluating your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Neill MacCann</dc:creator>
  <cp:lastModifiedBy>Tiernan Harris</cp:lastModifiedBy>
  <cp:revision>3</cp:revision>
  <dcterms:created xsi:type="dcterms:W3CDTF">2024-08-14T11:54:59Z</dcterms:created>
  <dcterms:modified xsi:type="dcterms:W3CDTF">2026-02-11T15:14:40Z</dcterms:modified>
</cp:coreProperties>
</file>